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2"/>
  </p:normalViewPr>
  <p:slideViewPr>
    <p:cSldViewPr snapToGrid="0">
      <p:cViewPr varScale="1">
        <p:scale>
          <a:sx n="115" d="100"/>
          <a:sy n="115" d="100"/>
        </p:scale>
        <p:origin x="21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6faa9f7f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6faa9f7f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6faa9f7f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6faa9f7f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6faa9f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6faa9f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6faa9f7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6faa9f7f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6faa9f7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6faa9f7f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6faa9f7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6faa9f7f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6faa9f7f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6faa9f7f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6faa9f7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6faa9f7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6faa9f7f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6faa9f7f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7845"/>
            <a:ext cx="9144001" cy="512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05"/>
            <a:ext cx="9144001" cy="511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94"/>
            <a:ext cx="9144001" cy="512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" y="0"/>
            <a:ext cx="91385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39"/>
            <a:ext cx="9144000" cy="511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85"/>
            <a:ext cx="9144000" cy="513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1"/>
            <a:ext cx="9144001" cy="5132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32"/>
            <a:ext cx="9144001" cy="5107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Donna Dougherty</cp:lastModifiedBy>
  <cp:revision>1</cp:revision>
  <dcterms:modified xsi:type="dcterms:W3CDTF">2025-05-03T12:22:49Z</dcterms:modified>
</cp:coreProperties>
</file>