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71" r:id="rId13"/>
    <p:sldId id="272" r:id="rId14"/>
    <p:sldId id="261" r:id="rId15"/>
    <p:sldId id="262" r:id="rId16"/>
    <p:sldId id="273" r:id="rId17"/>
    <p:sldId id="274" r:id="rId18"/>
    <p:sldId id="26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2" autoAdjust="0"/>
  </p:normalViewPr>
  <p:slideViewPr>
    <p:cSldViewPr snapToGrid="0">
      <p:cViewPr varScale="1">
        <p:scale>
          <a:sx n="86" d="100"/>
          <a:sy n="86" d="100"/>
        </p:scale>
        <p:origin x="22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818B7-5BAA-4316-A89B-A42B75C8AE21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30D84-84B6-4E0B-972C-ED792C342AD0}">
      <dgm:prSet/>
      <dgm:spPr/>
      <dgm:t>
        <a:bodyPr/>
        <a:lstStyle/>
        <a:p>
          <a:r>
            <a:rPr lang="en-US" dirty="0"/>
            <a:t>“I have no peace, no quietness; I have no rest, but only turmoil”</a:t>
          </a:r>
          <a:br>
            <a:rPr lang="en-US" dirty="0"/>
          </a:br>
          <a:r>
            <a:rPr lang="en-US" dirty="0"/>
            <a:t>Job 3:26 NIV</a:t>
          </a:r>
          <a:br>
            <a:rPr lang="en-US" dirty="0"/>
          </a:br>
          <a:endParaRPr lang="en-US" dirty="0"/>
        </a:p>
      </dgm:t>
    </dgm:pt>
    <dgm:pt modelId="{66DEFDAC-B0D0-4C2E-8E09-F695436D1CAA}" type="parTrans" cxnId="{B52985B4-01A0-490F-86B9-38A7C5B2BC0F}">
      <dgm:prSet/>
      <dgm:spPr/>
      <dgm:t>
        <a:bodyPr/>
        <a:lstStyle/>
        <a:p>
          <a:endParaRPr lang="en-US"/>
        </a:p>
      </dgm:t>
    </dgm:pt>
    <dgm:pt modelId="{854E7070-B8C3-4C40-98A0-6261988892F5}" type="sibTrans" cxnId="{B52985B4-01A0-490F-86B9-38A7C5B2BC0F}">
      <dgm:prSet/>
      <dgm:spPr/>
      <dgm:t>
        <a:bodyPr/>
        <a:lstStyle/>
        <a:p>
          <a:endParaRPr lang="en-US"/>
        </a:p>
      </dgm:t>
    </dgm:pt>
    <dgm:pt modelId="{44D58EE3-CB24-4C2F-90D1-15B631724087}">
      <dgm:prSet/>
      <dgm:spPr/>
      <dgm:t>
        <a:bodyPr/>
        <a:lstStyle/>
        <a:p>
          <a:r>
            <a:rPr lang="en-US" dirty="0"/>
            <a:t>“even then you frighten me with dreams and terrify me with visions” Job 7:14</a:t>
          </a:r>
        </a:p>
      </dgm:t>
    </dgm:pt>
    <dgm:pt modelId="{51264224-F933-4EDE-9494-B16B2787A1F6}" type="parTrans" cxnId="{2F80CF86-D0FA-4EA9-B341-9369A6766921}">
      <dgm:prSet/>
      <dgm:spPr/>
      <dgm:t>
        <a:bodyPr/>
        <a:lstStyle/>
        <a:p>
          <a:endParaRPr lang="en-US"/>
        </a:p>
      </dgm:t>
    </dgm:pt>
    <dgm:pt modelId="{056AD0D7-41FB-4786-80CB-96430892DA9E}" type="sibTrans" cxnId="{2F80CF86-D0FA-4EA9-B341-9369A6766921}">
      <dgm:prSet/>
      <dgm:spPr/>
      <dgm:t>
        <a:bodyPr/>
        <a:lstStyle/>
        <a:p>
          <a:endParaRPr lang="en-US"/>
        </a:p>
      </dgm:t>
    </dgm:pt>
    <dgm:pt modelId="{C0FA0A0E-B209-48DD-AE6A-F2A50B7F2B36}" type="pres">
      <dgm:prSet presAssocID="{4E0818B7-5BAA-4316-A89B-A42B75C8AE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38F293-03C1-4785-9EB5-33876B4AA235}" type="pres">
      <dgm:prSet presAssocID="{D2E30D84-84B6-4E0B-972C-ED792C342AD0}" presName="hierRoot1" presStyleCnt="0"/>
      <dgm:spPr/>
    </dgm:pt>
    <dgm:pt modelId="{1438DE5F-672A-41D0-B955-7E75DA359417}" type="pres">
      <dgm:prSet presAssocID="{D2E30D84-84B6-4E0B-972C-ED792C342AD0}" presName="composite" presStyleCnt="0"/>
      <dgm:spPr/>
    </dgm:pt>
    <dgm:pt modelId="{33799F0F-3DE3-4536-AB91-DF2AC2E3E79B}" type="pres">
      <dgm:prSet presAssocID="{D2E30D84-84B6-4E0B-972C-ED792C342AD0}" presName="background" presStyleLbl="node0" presStyleIdx="0" presStyleCnt="2"/>
      <dgm:spPr/>
    </dgm:pt>
    <dgm:pt modelId="{52046701-A2C8-4015-9A6E-0EF9B5753106}" type="pres">
      <dgm:prSet presAssocID="{D2E30D84-84B6-4E0B-972C-ED792C342AD0}" presName="text" presStyleLbl="fgAcc0" presStyleIdx="0" presStyleCnt="2">
        <dgm:presLayoutVars>
          <dgm:chPref val="3"/>
        </dgm:presLayoutVars>
      </dgm:prSet>
      <dgm:spPr/>
    </dgm:pt>
    <dgm:pt modelId="{DF413B23-F465-4370-B1FF-CB8F31B7AB1E}" type="pres">
      <dgm:prSet presAssocID="{D2E30D84-84B6-4E0B-972C-ED792C342AD0}" presName="hierChild2" presStyleCnt="0"/>
      <dgm:spPr/>
    </dgm:pt>
    <dgm:pt modelId="{846D0935-F909-40B5-AF2A-33E992E3BF78}" type="pres">
      <dgm:prSet presAssocID="{44D58EE3-CB24-4C2F-90D1-15B631724087}" presName="hierRoot1" presStyleCnt="0"/>
      <dgm:spPr/>
    </dgm:pt>
    <dgm:pt modelId="{A55E809A-3B16-4986-88D4-F5EB4686F45A}" type="pres">
      <dgm:prSet presAssocID="{44D58EE3-CB24-4C2F-90D1-15B631724087}" presName="composite" presStyleCnt="0"/>
      <dgm:spPr/>
    </dgm:pt>
    <dgm:pt modelId="{5222EACE-2C6C-4921-A27F-051104EF1484}" type="pres">
      <dgm:prSet presAssocID="{44D58EE3-CB24-4C2F-90D1-15B631724087}" presName="background" presStyleLbl="node0" presStyleIdx="1" presStyleCnt="2"/>
      <dgm:spPr/>
    </dgm:pt>
    <dgm:pt modelId="{40A9CDD1-9E82-4DC8-AE80-29E78266669D}" type="pres">
      <dgm:prSet presAssocID="{44D58EE3-CB24-4C2F-90D1-15B631724087}" presName="text" presStyleLbl="fgAcc0" presStyleIdx="1" presStyleCnt="2">
        <dgm:presLayoutVars>
          <dgm:chPref val="3"/>
        </dgm:presLayoutVars>
      </dgm:prSet>
      <dgm:spPr/>
    </dgm:pt>
    <dgm:pt modelId="{82F87FD3-F32D-4654-9BE8-169A322AA8FE}" type="pres">
      <dgm:prSet presAssocID="{44D58EE3-CB24-4C2F-90D1-15B631724087}" presName="hierChild2" presStyleCnt="0"/>
      <dgm:spPr/>
    </dgm:pt>
  </dgm:ptLst>
  <dgm:cxnLst>
    <dgm:cxn modelId="{2F80CF86-D0FA-4EA9-B341-9369A6766921}" srcId="{4E0818B7-5BAA-4316-A89B-A42B75C8AE21}" destId="{44D58EE3-CB24-4C2F-90D1-15B631724087}" srcOrd="1" destOrd="0" parTransId="{51264224-F933-4EDE-9494-B16B2787A1F6}" sibTransId="{056AD0D7-41FB-4786-80CB-96430892DA9E}"/>
    <dgm:cxn modelId="{CF3BF693-ED9F-493C-BE94-53E6EE3AAF45}" type="presOf" srcId="{44D58EE3-CB24-4C2F-90D1-15B631724087}" destId="{40A9CDD1-9E82-4DC8-AE80-29E78266669D}" srcOrd="0" destOrd="0" presId="urn:microsoft.com/office/officeart/2005/8/layout/hierarchy1"/>
    <dgm:cxn modelId="{B52985B4-01A0-490F-86B9-38A7C5B2BC0F}" srcId="{4E0818B7-5BAA-4316-A89B-A42B75C8AE21}" destId="{D2E30D84-84B6-4E0B-972C-ED792C342AD0}" srcOrd="0" destOrd="0" parTransId="{66DEFDAC-B0D0-4C2E-8E09-F695436D1CAA}" sibTransId="{854E7070-B8C3-4C40-98A0-6261988892F5}"/>
    <dgm:cxn modelId="{EABC83C2-FDE3-4C97-A81D-52ACD331CF35}" type="presOf" srcId="{D2E30D84-84B6-4E0B-972C-ED792C342AD0}" destId="{52046701-A2C8-4015-9A6E-0EF9B5753106}" srcOrd="0" destOrd="0" presId="urn:microsoft.com/office/officeart/2005/8/layout/hierarchy1"/>
    <dgm:cxn modelId="{CE3FE5F2-85B3-4B42-B445-1B89288D965A}" type="presOf" srcId="{4E0818B7-5BAA-4316-A89B-A42B75C8AE21}" destId="{C0FA0A0E-B209-48DD-AE6A-F2A50B7F2B36}" srcOrd="0" destOrd="0" presId="urn:microsoft.com/office/officeart/2005/8/layout/hierarchy1"/>
    <dgm:cxn modelId="{71DCA55B-5BCF-4507-B4BB-435D7E6CC350}" type="presParOf" srcId="{C0FA0A0E-B209-48DD-AE6A-F2A50B7F2B36}" destId="{B838F293-03C1-4785-9EB5-33876B4AA235}" srcOrd="0" destOrd="0" presId="urn:microsoft.com/office/officeart/2005/8/layout/hierarchy1"/>
    <dgm:cxn modelId="{117ABBBD-A87C-4741-B80F-F493C2C308DA}" type="presParOf" srcId="{B838F293-03C1-4785-9EB5-33876B4AA235}" destId="{1438DE5F-672A-41D0-B955-7E75DA359417}" srcOrd="0" destOrd="0" presId="urn:microsoft.com/office/officeart/2005/8/layout/hierarchy1"/>
    <dgm:cxn modelId="{15958C3F-09FF-4A70-B8B8-717EF82FFD36}" type="presParOf" srcId="{1438DE5F-672A-41D0-B955-7E75DA359417}" destId="{33799F0F-3DE3-4536-AB91-DF2AC2E3E79B}" srcOrd="0" destOrd="0" presId="urn:microsoft.com/office/officeart/2005/8/layout/hierarchy1"/>
    <dgm:cxn modelId="{A1427894-BC82-4301-8A13-BD3CDCFF20F3}" type="presParOf" srcId="{1438DE5F-672A-41D0-B955-7E75DA359417}" destId="{52046701-A2C8-4015-9A6E-0EF9B5753106}" srcOrd="1" destOrd="0" presId="urn:microsoft.com/office/officeart/2005/8/layout/hierarchy1"/>
    <dgm:cxn modelId="{573AC2E0-384A-4738-B515-C8F01B80EA44}" type="presParOf" srcId="{B838F293-03C1-4785-9EB5-33876B4AA235}" destId="{DF413B23-F465-4370-B1FF-CB8F31B7AB1E}" srcOrd="1" destOrd="0" presId="urn:microsoft.com/office/officeart/2005/8/layout/hierarchy1"/>
    <dgm:cxn modelId="{E291EAED-177F-4308-856E-D511906E8366}" type="presParOf" srcId="{C0FA0A0E-B209-48DD-AE6A-F2A50B7F2B36}" destId="{846D0935-F909-40B5-AF2A-33E992E3BF78}" srcOrd="1" destOrd="0" presId="urn:microsoft.com/office/officeart/2005/8/layout/hierarchy1"/>
    <dgm:cxn modelId="{F0D7DCDE-DE84-4F0C-B21D-276A6664189B}" type="presParOf" srcId="{846D0935-F909-40B5-AF2A-33E992E3BF78}" destId="{A55E809A-3B16-4986-88D4-F5EB4686F45A}" srcOrd="0" destOrd="0" presId="urn:microsoft.com/office/officeart/2005/8/layout/hierarchy1"/>
    <dgm:cxn modelId="{1900E456-1599-4343-AEAE-0A9B4C8138D6}" type="presParOf" srcId="{A55E809A-3B16-4986-88D4-F5EB4686F45A}" destId="{5222EACE-2C6C-4921-A27F-051104EF1484}" srcOrd="0" destOrd="0" presId="urn:microsoft.com/office/officeart/2005/8/layout/hierarchy1"/>
    <dgm:cxn modelId="{A6C7B9F2-3FC5-436E-8552-D888757A8D44}" type="presParOf" srcId="{A55E809A-3B16-4986-88D4-F5EB4686F45A}" destId="{40A9CDD1-9E82-4DC8-AE80-29E78266669D}" srcOrd="1" destOrd="0" presId="urn:microsoft.com/office/officeart/2005/8/layout/hierarchy1"/>
    <dgm:cxn modelId="{B156E828-F90D-4104-A33F-976E979D3FAB}" type="presParOf" srcId="{846D0935-F909-40B5-AF2A-33E992E3BF78}" destId="{82F87FD3-F32D-4654-9BE8-169A322AA8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2508B-CCBB-4735-AA30-DAA14C6815B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F5803A-3A56-49A5-864C-006067C63380}">
      <dgm:prSet/>
      <dgm:spPr/>
      <dgm:t>
        <a:bodyPr/>
        <a:lstStyle/>
        <a:p>
          <a:r>
            <a:rPr lang="en-US" dirty="0"/>
            <a:t>“Oh, how I wish that God would speak, that he would open his lips against you” Job 11:11</a:t>
          </a:r>
          <a:br>
            <a:rPr lang="en-US" dirty="0"/>
          </a:br>
          <a:endParaRPr lang="en-US" dirty="0"/>
        </a:p>
      </dgm:t>
    </dgm:pt>
    <dgm:pt modelId="{95AD7A54-C0D7-4EEF-B22B-4A3732DB9B0A}" type="parTrans" cxnId="{FDD78764-473E-46EE-8282-96E6F4360841}">
      <dgm:prSet/>
      <dgm:spPr/>
      <dgm:t>
        <a:bodyPr/>
        <a:lstStyle/>
        <a:p>
          <a:endParaRPr lang="en-US"/>
        </a:p>
      </dgm:t>
    </dgm:pt>
    <dgm:pt modelId="{403324CC-0706-49C2-95D4-969F7F0224E4}" type="sibTrans" cxnId="{FDD78764-473E-46EE-8282-96E6F4360841}">
      <dgm:prSet/>
      <dgm:spPr/>
      <dgm:t>
        <a:bodyPr/>
        <a:lstStyle/>
        <a:p>
          <a:endParaRPr lang="en-US"/>
        </a:p>
      </dgm:t>
    </dgm:pt>
    <dgm:pt modelId="{D4355ACB-1C10-4794-B64B-CDABE9417F20}">
      <dgm:prSet/>
      <dgm:spPr/>
      <dgm:t>
        <a:bodyPr/>
        <a:lstStyle/>
        <a:p>
          <a:r>
            <a:rPr lang="en-US"/>
            <a:t>“I have heard many things like these; you are miserable comforters, all of you!” Job 16:2</a:t>
          </a:r>
          <a:br>
            <a:rPr lang="en-US"/>
          </a:br>
          <a:endParaRPr lang="en-US"/>
        </a:p>
      </dgm:t>
    </dgm:pt>
    <dgm:pt modelId="{3BF78C45-6921-409F-BF8F-414E5A22988C}" type="parTrans" cxnId="{F56FAC69-6157-4433-9D1E-929E7F67B014}">
      <dgm:prSet/>
      <dgm:spPr/>
      <dgm:t>
        <a:bodyPr/>
        <a:lstStyle/>
        <a:p>
          <a:endParaRPr lang="en-US"/>
        </a:p>
      </dgm:t>
    </dgm:pt>
    <dgm:pt modelId="{7D2DA681-74AF-48B0-9146-D90BF1142535}" type="sibTrans" cxnId="{F56FAC69-6157-4433-9D1E-929E7F67B014}">
      <dgm:prSet/>
      <dgm:spPr/>
      <dgm:t>
        <a:bodyPr/>
        <a:lstStyle/>
        <a:p>
          <a:endParaRPr lang="en-US"/>
        </a:p>
      </dgm:t>
    </dgm:pt>
    <dgm:pt modelId="{378360B8-FC6C-4C70-8DB3-E1DF60F52583}" type="pres">
      <dgm:prSet presAssocID="{93A2508B-CCBB-4735-AA30-DAA14C6815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856E21-9660-46F8-AB42-7BE8190DFD4D}" type="pres">
      <dgm:prSet presAssocID="{54F5803A-3A56-49A5-864C-006067C63380}" presName="hierRoot1" presStyleCnt="0"/>
      <dgm:spPr/>
    </dgm:pt>
    <dgm:pt modelId="{CF471CB6-9900-41FC-868B-1CBC77888399}" type="pres">
      <dgm:prSet presAssocID="{54F5803A-3A56-49A5-864C-006067C63380}" presName="composite" presStyleCnt="0"/>
      <dgm:spPr/>
    </dgm:pt>
    <dgm:pt modelId="{85945A43-DE3C-4F9D-809B-A46759A4F2A1}" type="pres">
      <dgm:prSet presAssocID="{54F5803A-3A56-49A5-864C-006067C63380}" presName="background" presStyleLbl="node0" presStyleIdx="0" presStyleCnt="2"/>
      <dgm:spPr/>
    </dgm:pt>
    <dgm:pt modelId="{0E7964AE-17CD-4CF0-B330-9C2F1D51053C}" type="pres">
      <dgm:prSet presAssocID="{54F5803A-3A56-49A5-864C-006067C63380}" presName="text" presStyleLbl="fgAcc0" presStyleIdx="0" presStyleCnt="2">
        <dgm:presLayoutVars>
          <dgm:chPref val="3"/>
        </dgm:presLayoutVars>
      </dgm:prSet>
      <dgm:spPr/>
    </dgm:pt>
    <dgm:pt modelId="{5B49D53A-2D65-4FF3-A22E-2087B6D01721}" type="pres">
      <dgm:prSet presAssocID="{54F5803A-3A56-49A5-864C-006067C63380}" presName="hierChild2" presStyleCnt="0"/>
      <dgm:spPr/>
    </dgm:pt>
    <dgm:pt modelId="{4A1C0AA7-6609-4D86-8D48-7986670775EB}" type="pres">
      <dgm:prSet presAssocID="{D4355ACB-1C10-4794-B64B-CDABE9417F20}" presName="hierRoot1" presStyleCnt="0"/>
      <dgm:spPr/>
    </dgm:pt>
    <dgm:pt modelId="{98B0FCB9-B5B9-4E87-82F9-5B5361FD1745}" type="pres">
      <dgm:prSet presAssocID="{D4355ACB-1C10-4794-B64B-CDABE9417F20}" presName="composite" presStyleCnt="0"/>
      <dgm:spPr/>
    </dgm:pt>
    <dgm:pt modelId="{98D29E8E-7D40-488E-ADA7-307EE82E721F}" type="pres">
      <dgm:prSet presAssocID="{D4355ACB-1C10-4794-B64B-CDABE9417F20}" presName="background" presStyleLbl="node0" presStyleIdx="1" presStyleCnt="2"/>
      <dgm:spPr/>
    </dgm:pt>
    <dgm:pt modelId="{DCDE1321-2434-4D5F-9A95-F6271FF129C7}" type="pres">
      <dgm:prSet presAssocID="{D4355ACB-1C10-4794-B64B-CDABE9417F20}" presName="text" presStyleLbl="fgAcc0" presStyleIdx="1" presStyleCnt="2">
        <dgm:presLayoutVars>
          <dgm:chPref val="3"/>
        </dgm:presLayoutVars>
      </dgm:prSet>
      <dgm:spPr/>
    </dgm:pt>
    <dgm:pt modelId="{C68F0959-3DAB-486B-BBE2-E21595292D5B}" type="pres">
      <dgm:prSet presAssocID="{D4355ACB-1C10-4794-B64B-CDABE9417F20}" presName="hierChild2" presStyleCnt="0"/>
      <dgm:spPr/>
    </dgm:pt>
  </dgm:ptLst>
  <dgm:cxnLst>
    <dgm:cxn modelId="{05929941-47C4-4B33-B37B-D55912FB165E}" type="presOf" srcId="{D4355ACB-1C10-4794-B64B-CDABE9417F20}" destId="{DCDE1321-2434-4D5F-9A95-F6271FF129C7}" srcOrd="0" destOrd="0" presId="urn:microsoft.com/office/officeart/2005/8/layout/hierarchy1"/>
    <dgm:cxn modelId="{7402314B-986E-44A5-B704-F4CE131F27E0}" type="presOf" srcId="{54F5803A-3A56-49A5-864C-006067C63380}" destId="{0E7964AE-17CD-4CF0-B330-9C2F1D51053C}" srcOrd="0" destOrd="0" presId="urn:microsoft.com/office/officeart/2005/8/layout/hierarchy1"/>
    <dgm:cxn modelId="{FDD78764-473E-46EE-8282-96E6F4360841}" srcId="{93A2508B-CCBB-4735-AA30-DAA14C6815BB}" destId="{54F5803A-3A56-49A5-864C-006067C63380}" srcOrd="0" destOrd="0" parTransId="{95AD7A54-C0D7-4EEF-B22B-4A3732DB9B0A}" sibTransId="{403324CC-0706-49C2-95D4-969F7F0224E4}"/>
    <dgm:cxn modelId="{10796366-A63B-48A0-97D1-024AA6E81691}" type="presOf" srcId="{93A2508B-CCBB-4735-AA30-DAA14C6815BB}" destId="{378360B8-FC6C-4C70-8DB3-E1DF60F52583}" srcOrd="0" destOrd="0" presId="urn:microsoft.com/office/officeart/2005/8/layout/hierarchy1"/>
    <dgm:cxn modelId="{F56FAC69-6157-4433-9D1E-929E7F67B014}" srcId="{93A2508B-CCBB-4735-AA30-DAA14C6815BB}" destId="{D4355ACB-1C10-4794-B64B-CDABE9417F20}" srcOrd="1" destOrd="0" parTransId="{3BF78C45-6921-409F-BF8F-414E5A22988C}" sibTransId="{7D2DA681-74AF-48B0-9146-D90BF1142535}"/>
    <dgm:cxn modelId="{4D65C0A5-3EDC-4E4E-BCF2-628BB7FC5383}" type="presParOf" srcId="{378360B8-FC6C-4C70-8DB3-E1DF60F52583}" destId="{35856E21-9660-46F8-AB42-7BE8190DFD4D}" srcOrd="0" destOrd="0" presId="urn:microsoft.com/office/officeart/2005/8/layout/hierarchy1"/>
    <dgm:cxn modelId="{B96D42A8-987E-4837-AC67-D035E0455636}" type="presParOf" srcId="{35856E21-9660-46F8-AB42-7BE8190DFD4D}" destId="{CF471CB6-9900-41FC-868B-1CBC77888399}" srcOrd="0" destOrd="0" presId="urn:microsoft.com/office/officeart/2005/8/layout/hierarchy1"/>
    <dgm:cxn modelId="{22ED9BC4-4730-4C30-B7C2-98A1ACF250E4}" type="presParOf" srcId="{CF471CB6-9900-41FC-868B-1CBC77888399}" destId="{85945A43-DE3C-4F9D-809B-A46759A4F2A1}" srcOrd="0" destOrd="0" presId="urn:microsoft.com/office/officeart/2005/8/layout/hierarchy1"/>
    <dgm:cxn modelId="{8D3A961C-B9F0-40BA-BCC9-673C2920CE95}" type="presParOf" srcId="{CF471CB6-9900-41FC-868B-1CBC77888399}" destId="{0E7964AE-17CD-4CF0-B330-9C2F1D51053C}" srcOrd="1" destOrd="0" presId="urn:microsoft.com/office/officeart/2005/8/layout/hierarchy1"/>
    <dgm:cxn modelId="{E9AB28CE-26BE-4123-8DBF-78E24CA1919D}" type="presParOf" srcId="{35856E21-9660-46F8-AB42-7BE8190DFD4D}" destId="{5B49D53A-2D65-4FF3-A22E-2087B6D01721}" srcOrd="1" destOrd="0" presId="urn:microsoft.com/office/officeart/2005/8/layout/hierarchy1"/>
    <dgm:cxn modelId="{3F08D880-AAE5-404A-A876-FA2B0A8B79A6}" type="presParOf" srcId="{378360B8-FC6C-4C70-8DB3-E1DF60F52583}" destId="{4A1C0AA7-6609-4D86-8D48-7986670775EB}" srcOrd="1" destOrd="0" presId="urn:microsoft.com/office/officeart/2005/8/layout/hierarchy1"/>
    <dgm:cxn modelId="{844BB0F8-36CA-4869-AB24-B588E7FF5212}" type="presParOf" srcId="{4A1C0AA7-6609-4D86-8D48-7986670775EB}" destId="{98B0FCB9-B5B9-4E87-82F9-5B5361FD1745}" srcOrd="0" destOrd="0" presId="urn:microsoft.com/office/officeart/2005/8/layout/hierarchy1"/>
    <dgm:cxn modelId="{69121504-6C6B-4C88-B540-97FFD587C175}" type="presParOf" srcId="{98B0FCB9-B5B9-4E87-82F9-5B5361FD1745}" destId="{98D29E8E-7D40-488E-ADA7-307EE82E721F}" srcOrd="0" destOrd="0" presId="urn:microsoft.com/office/officeart/2005/8/layout/hierarchy1"/>
    <dgm:cxn modelId="{582FB4C2-51D7-4402-B598-69F584CE9C89}" type="presParOf" srcId="{98B0FCB9-B5B9-4E87-82F9-5B5361FD1745}" destId="{DCDE1321-2434-4D5F-9A95-F6271FF129C7}" srcOrd="1" destOrd="0" presId="urn:microsoft.com/office/officeart/2005/8/layout/hierarchy1"/>
    <dgm:cxn modelId="{C180F7ED-7E35-4E1A-9E3A-22C01D13BA2B}" type="presParOf" srcId="{4A1C0AA7-6609-4D86-8D48-7986670775EB}" destId="{C68F0959-3DAB-486B-BBE2-E21595292D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BF3E1-8AE5-4A8E-A487-205672569B8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1142C8-A96C-45AD-8CDB-DC2DD5FBE174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⅓ :considered quitting in the last year </a:t>
          </a:r>
        </a:p>
      </dgm:t>
    </dgm:pt>
    <dgm:pt modelId="{FA7FF221-E0E6-4D30-B912-90F041446C24}" type="parTrans" cxnId="{A933063F-24F4-40C6-B750-47C431B3050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82A517A-8E7D-4AE4-98FF-CD85A1DD50B7}" type="sibTrans" cxnId="{A933063F-24F4-40C6-B750-47C431B3050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D65D377-78F2-4A67-8EF0-AEB8D6D752DF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60 %: significantly doubted their calling </a:t>
          </a:r>
        </a:p>
      </dgm:t>
    </dgm:pt>
    <dgm:pt modelId="{DE83F3AE-9165-4904-B8EA-3C128A05767D}" type="parTrans" cxnId="{FF93463E-F634-45D0-9F02-8BA83E745E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2149F5B-7711-4ED6-9C2C-A4B42029A738}" type="sibTrans" cxnId="{FF93463E-F634-45D0-9F02-8BA83E745E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FDF1109-4B96-4FDF-B849-87986ACC6644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25% :seriously doubted their faith </a:t>
          </a:r>
        </a:p>
      </dgm:t>
    </dgm:pt>
    <dgm:pt modelId="{29B0EDB4-A82E-4FA2-8BDD-F54F261E7C77}" type="parTrans" cxnId="{CFA50DAF-9419-4201-AF79-A4B99F981E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6CF88E3-08E8-444C-BA22-2C298C313C41}" type="sibTrans" cxnId="{CFA50DAF-9419-4201-AF79-A4B99F981EC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D0F250-4358-426D-883F-0DDAC6B01D4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18%: have contemplated self-harm or suicide within the past year. </a:t>
          </a:r>
        </a:p>
      </dgm:t>
    </dgm:pt>
    <dgm:pt modelId="{C3235DB6-7438-4D73-9CDA-41EDA7BFFBA9}" type="parTrans" cxnId="{4E64AE2B-863D-4357-9390-53202D1699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1AC86B5-896D-42B5-90A9-8262F7026C3F}" type="sibTrans" cxnId="{4E64AE2B-863D-4357-9390-53202D1699C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82D77F8-CADC-492A-8DBA-5BF199802786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59%: they don’t have a private life </a:t>
          </a:r>
        </a:p>
      </dgm:t>
    </dgm:pt>
    <dgm:pt modelId="{D7659D5B-374D-477E-9833-ED852DA371D5}" type="parTrans" cxnId="{BF048164-F3A8-4DCE-BB45-564B97D8DB1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66145C4-9593-451C-9A53-E758B3CAFDAB}" type="sibTrans" cxnId="{BF048164-F3A8-4DCE-BB45-564B97D8DB1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56D93D5-A9DA-4784-A3AA-19320C4E3C04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65%: no get help from a professional mentor, therapist, or professional counselor,</a:t>
          </a:r>
          <a:br>
            <a:rPr lang="en-US" sz="2000" dirty="0">
              <a:solidFill>
                <a:schemeClr val="bg1"/>
              </a:solidFill>
            </a:rPr>
          </a:br>
          <a:endParaRPr lang="en-US" sz="2000" dirty="0">
            <a:solidFill>
              <a:schemeClr val="bg1"/>
            </a:solidFill>
          </a:endParaRPr>
        </a:p>
      </dgm:t>
    </dgm:pt>
    <dgm:pt modelId="{58E6259A-6632-4112-9BA6-A233694081FB}" type="parTrans" cxnId="{EA69F4E7-E6CA-433E-A2C4-068CBCCCAD5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F91648-1162-4771-B9C0-F974470569E6}" type="sibTrans" cxnId="{EA69F4E7-E6CA-433E-A2C4-068CBCCCAD5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6A68A9-98CF-4921-92B4-74B18B27DDF7}" type="pres">
      <dgm:prSet presAssocID="{A5DBF3E1-8AE5-4A8E-A487-205672569B80}" presName="vert0" presStyleCnt="0">
        <dgm:presLayoutVars>
          <dgm:dir/>
          <dgm:animOne val="branch"/>
          <dgm:animLvl val="lvl"/>
        </dgm:presLayoutVars>
      </dgm:prSet>
      <dgm:spPr/>
    </dgm:pt>
    <dgm:pt modelId="{A7271563-B1DE-4543-99B7-6FD914D0A82F}" type="pres">
      <dgm:prSet presAssocID="{A81142C8-A96C-45AD-8CDB-DC2DD5FBE174}" presName="thickLine" presStyleLbl="alignNode1" presStyleIdx="0" presStyleCnt="6"/>
      <dgm:spPr/>
    </dgm:pt>
    <dgm:pt modelId="{40F7F282-FCF5-4377-84D5-B9A9D9F09B06}" type="pres">
      <dgm:prSet presAssocID="{A81142C8-A96C-45AD-8CDB-DC2DD5FBE174}" presName="horz1" presStyleCnt="0"/>
      <dgm:spPr/>
    </dgm:pt>
    <dgm:pt modelId="{6122DCCA-A31F-4827-B743-EBCB531BA872}" type="pres">
      <dgm:prSet presAssocID="{A81142C8-A96C-45AD-8CDB-DC2DD5FBE174}" presName="tx1" presStyleLbl="revTx" presStyleIdx="0" presStyleCnt="6"/>
      <dgm:spPr/>
    </dgm:pt>
    <dgm:pt modelId="{8FF5854C-7B6B-40F7-89F6-F109517F219C}" type="pres">
      <dgm:prSet presAssocID="{A81142C8-A96C-45AD-8CDB-DC2DD5FBE174}" presName="vert1" presStyleCnt="0"/>
      <dgm:spPr/>
    </dgm:pt>
    <dgm:pt modelId="{F6E957FB-F8B2-4CE4-9B89-EE3FE0F32F20}" type="pres">
      <dgm:prSet presAssocID="{1D65D377-78F2-4A67-8EF0-AEB8D6D752DF}" presName="thickLine" presStyleLbl="alignNode1" presStyleIdx="1" presStyleCnt="6"/>
      <dgm:spPr/>
    </dgm:pt>
    <dgm:pt modelId="{0C89147F-514F-49C4-865C-1B7BAC85D679}" type="pres">
      <dgm:prSet presAssocID="{1D65D377-78F2-4A67-8EF0-AEB8D6D752DF}" presName="horz1" presStyleCnt="0"/>
      <dgm:spPr/>
    </dgm:pt>
    <dgm:pt modelId="{00CC08D4-B266-48A6-B613-0F869C54792B}" type="pres">
      <dgm:prSet presAssocID="{1D65D377-78F2-4A67-8EF0-AEB8D6D752DF}" presName="tx1" presStyleLbl="revTx" presStyleIdx="1" presStyleCnt="6"/>
      <dgm:spPr/>
    </dgm:pt>
    <dgm:pt modelId="{1B04FE25-8830-4734-ACD2-099753F56425}" type="pres">
      <dgm:prSet presAssocID="{1D65D377-78F2-4A67-8EF0-AEB8D6D752DF}" presName="vert1" presStyleCnt="0"/>
      <dgm:spPr/>
    </dgm:pt>
    <dgm:pt modelId="{6003EAA1-A3FF-4C32-A33D-12ADD977853E}" type="pres">
      <dgm:prSet presAssocID="{9FDF1109-4B96-4FDF-B849-87986ACC6644}" presName="thickLine" presStyleLbl="alignNode1" presStyleIdx="2" presStyleCnt="6"/>
      <dgm:spPr/>
    </dgm:pt>
    <dgm:pt modelId="{DE039564-FE23-46FA-93B6-833CE7FBD394}" type="pres">
      <dgm:prSet presAssocID="{9FDF1109-4B96-4FDF-B849-87986ACC6644}" presName="horz1" presStyleCnt="0"/>
      <dgm:spPr/>
    </dgm:pt>
    <dgm:pt modelId="{4504A3CC-0171-4469-8346-E3850BE6DAF7}" type="pres">
      <dgm:prSet presAssocID="{9FDF1109-4B96-4FDF-B849-87986ACC6644}" presName="tx1" presStyleLbl="revTx" presStyleIdx="2" presStyleCnt="6"/>
      <dgm:spPr/>
    </dgm:pt>
    <dgm:pt modelId="{9DA0935C-12EC-45CB-A67D-D00ABAF1F15E}" type="pres">
      <dgm:prSet presAssocID="{9FDF1109-4B96-4FDF-B849-87986ACC6644}" presName="vert1" presStyleCnt="0"/>
      <dgm:spPr/>
    </dgm:pt>
    <dgm:pt modelId="{440DBC5F-996A-409C-955E-B83F608FCD7A}" type="pres">
      <dgm:prSet presAssocID="{B6D0F250-4358-426D-883F-0DDAC6B01D48}" presName="thickLine" presStyleLbl="alignNode1" presStyleIdx="3" presStyleCnt="6"/>
      <dgm:spPr/>
    </dgm:pt>
    <dgm:pt modelId="{4E474B65-7152-4FC6-8CFD-8944CACFF330}" type="pres">
      <dgm:prSet presAssocID="{B6D0F250-4358-426D-883F-0DDAC6B01D48}" presName="horz1" presStyleCnt="0"/>
      <dgm:spPr/>
    </dgm:pt>
    <dgm:pt modelId="{D9AA2A7A-F9D8-433F-979F-9747AC5DFCF4}" type="pres">
      <dgm:prSet presAssocID="{B6D0F250-4358-426D-883F-0DDAC6B01D48}" presName="tx1" presStyleLbl="revTx" presStyleIdx="3" presStyleCnt="6"/>
      <dgm:spPr/>
    </dgm:pt>
    <dgm:pt modelId="{5A7885D5-F2D3-4F7F-AB5B-582C13EC0E9B}" type="pres">
      <dgm:prSet presAssocID="{B6D0F250-4358-426D-883F-0DDAC6B01D48}" presName="vert1" presStyleCnt="0"/>
      <dgm:spPr/>
    </dgm:pt>
    <dgm:pt modelId="{063564A5-BA28-45C7-AE38-4C045CA7D599}" type="pres">
      <dgm:prSet presAssocID="{282D77F8-CADC-492A-8DBA-5BF199802786}" presName="thickLine" presStyleLbl="alignNode1" presStyleIdx="4" presStyleCnt="6"/>
      <dgm:spPr/>
    </dgm:pt>
    <dgm:pt modelId="{90CCDD91-B3BC-4681-91D0-DA4882A4B237}" type="pres">
      <dgm:prSet presAssocID="{282D77F8-CADC-492A-8DBA-5BF199802786}" presName="horz1" presStyleCnt="0"/>
      <dgm:spPr/>
    </dgm:pt>
    <dgm:pt modelId="{7C5688E2-B4CD-47AC-834E-3D8C307BCBA8}" type="pres">
      <dgm:prSet presAssocID="{282D77F8-CADC-492A-8DBA-5BF199802786}" presName="tx1" presStyleLbl="revTx" presStyleIdx="4" presStyleCnt="6"/>
      <dgm:spPr/>
    </dgm:pt>
    <dgm:pt modelId="{B0A7FD99-4D1C-44E8-B690-3CDCBA860D83}" type="pres">
      <dgm:prSet presAssocID="{282D77F8-CADC-492A-8DBA-5BF199802786}" presName="vert1" presStyleCnt="0"/>
      <dgm:spPr/>
    </dgm:pt>
    <dgm:pt modelId="{81D80A7B-FCD3-4081-98CF-2AD00E804E70}" type="pres">
      <dgm:prSet presAssocID="{A56D93D5-A9DA-4784-A3AA-19320C4E3C04}" presName="thickLine" presStyleLbl="alignNode1" presStyleIdx="5" presStyleCnt="6"/>
      <dgm:spPr/>
    </dgm:pt>
    <dgm:pt modelId="{2E489CAE-62D4-4562-AEEE-84F83212B7AD}" type="pres">
      <dgm:prSet presAssocID="{A56D93D5-A9DA-4784-A3AA-19320C4E3C04}" presName="horz1" presStyleCnt="0"/>
      <dgm:spPr/>
    </dgm:pt>
    <dgm:pt modelId="{69A441A4-3557-43C1-82D7-66D1B9AA361A}" type="pres">
      <dgm:prSet presAssocID="{A56D93D5-A9DA-4784-A3AA-19320C4E3C04}" presName="tx1" presStyleLbl="revTx" presStyleIdx="5" presStyleCnt="6"/>
      <dgm:spPr/>
    </dgm:pt>
    <dgm:pt modelId="{5D832E26-0E7F-4EBE-8861-965273E8EA51}" type="pres">
      <dgm:prSet presAssocID="{A56D93D5-A9DA-4784-A3AA-19320C4E3C04}" presName="vert1" presStyleCnt="0"/>
      <dgm:spPr/>
    </dgm:pt>
  </dgm:ptLst>
  <dgm:cxnLst>
    <dgm:cxn modelId="{CD94AA25-CC64-4989-B31C-FEC531042917}" type="presOf" srcId="{1D65D377-78F2-4A67-8EF0-AEB8D6D752DF}" destId="{00CC08D4-B266-48A6-B613-0F869C54792B}" srcOrd="0" destOrd="0" presId="urn:microsoft.com/office/officeart/2008/layout/LinedList"/>
    <dgm:cxn modelId="{4E64AE2B-863D-4357-9390-53202D1699CB}" srcId="{A5DBF3E1-8AE5-4A8E-A487-205672569B80}" destId="{B6D0F250-4358-426D-883F-0DDAC6B01D48}" srcOrd="3" destOrd="0" parTransId="{C3235DB6-7438-4D73-9CDA-41EDA7BFFBA9}" sibTransId="{E1AC86B5-896D-42B5-90A9-8262F7026C3F}"/>
    <dgm:cxn modelId="{FF93463E-F634-45D0-9F02-8BA83E745ECF}" srcId="{A5DBF3E1-8AE5-4A8E-A487-205672569B80}" destId="{1D65D377-78F2-4A67-8EF0-AEB8D6D752DF}" srcOrd="1" destOrd="0" parTransId="{DE83F3AE-9165-4904-B8EA-3C128A05767D}" sibTransId="{32149F5B-7711-4ED6-9C2C-A4B42029A738}"/>
    <dgm:cxn modelId="{A933063F-24F4-40C6-B750-47C431B30500}" srcId="{A5DBF3E1-8AE5-4A8E-A487-205672569B80}" destId="{A81142C8-A96C-45AD-8CDB-DC2DD5FBE174}" srcOrd="0" destOrd="0" parTransId="{FA7FF221-E0E6-4D30-B912-90F041446C24}" sibTransId="{782A517A-8E7D-4AE4-98FF-CD85A1DD50B7}"/>
    <dgm:cxn modelId="{1C847046-9B46-4CC5-A8CF-B40E62968B7D}" type="presOf" srcId="{B6D0F250-4358-426D-883F-0DDAC6B01D48}" destId="{D9AA2A7A-F9D8-433F-979F-9747AC5DFCF4}" srcOrd="0" destOrd="0" presId="urn:microsoft.com/office/officeart/2008/layout/LinedList"/>
    <dgm:cxn modelId="{BF048164-F3A8-4DCE-BB45-564B97D8DB14}" srcId="{A5DBF3E1-8AE5-4A8E-A487-205672569B80}" destId="{282D77F8-CADC-492A-8DBA-5BF199802786}" srcOrd="4" destOrd="0" parTransId="{D7659D5B-374D-477E-9833-ED852DA371D5}" sibTransId="{666145C4-9593-451C-9A53-E758B3CAFDAB}"/>
    <dgm:cxn modelId="{1395226C-C86E-48F4-A4B2-B5DA9312BE5F}" type="presOf" srcId="{282D77F8-CADC-492A-8DBA-5BF199802786}" destId="{7C5688E2-B4CD-47AC-834E-3D8C307BCBA8}" srcOrd="0" destOrd="0" presId="urn:microsoft.com/office/officeart/2008/layout/LinedList"/>
    <dgm:cxn modelId="{B3A7DC74-A22B-4745-9BF7-EB8E186CABC9}" type="presOf" srcId="{A81142C8-A96C-45AD-8CDB-DC2DD5FBE174}" destId="{6122DCCA-A31F-4827-B743-EBCB531BA872}" srcOrd="0" destOrd="0" presId="urn:microsoft.com/office/officeart/2008/layout/LinedList"/>
    <dgm:cxn modelId="{69182DA0-98C2-49C1-A755-8877DDFE9735}" type="presOf" srcId="{A5DBF3E1-8AE5-4A8E-A487-205672569B80}" destId="{AB6A68A9-98CF-4921-92B4-74B18B27DDF7}" srcOrd="0" destOrd="0" presId="urn:microsoft.com/office/officeart/2008/layout/LinedList"/>
    <dgm:cxn modelId="{CFA50DAF-9419-4201-AF79-A4B99F981EC0}" srcId="{A5DBF3E1-8AE5-4A8E-A487-205672569B80}" destId="{9FDF1109-4B96-4FDF-B849-87986ACC6644}" srcOrd="2" destOrd="0" parTransId="{29B0EDB4-A82E-4FA2-8BDD-F54F261E7C77}" sibTransId="{06CF88E3-08E8-444C-BA22-2C298C313C41}"/>
    <dgm:cxn modelId="{EA69F4E7-E6CA-433E-A2C4-068CBCCCAD58}" srcId="{A5DBF3E1-8AE5-4A8E-A487-205672569B80}" destId="{A56D93D5-A9DA-4784-A3AA-19320C4E3C04}" srcOrd="5" destOrd="0" parTransId="{58E6259A-6632-4112-9BA6-A233694081FB}" sibTransId="{C4F91648-1162-4771-B9C0-F974470569E6}"/>
    <dgm:cxn modelId="{4BB6C7EF-8F28-4AC4-BAD6-95534766EEBF}" type="presOf" srcId="{A56D93D5-A9DA-4784-A3AA-19320C4E3C04}" destId="{69A441A4-3557-43C1-82D7-66D1B9AA361A}" srcOrd="0" destOrd="0" presId="urn:microsoft.com/office/officeart/2008/layout/LinedList"/>
    <dgm:cxn modelId="{A2EF81FB-34D2-43BA-A2A1-4CF8B57572B6}" type="presOf" srcId="{9FDF1109-4B96-4FDF-B849-87986ACC6644}" destId="{4504A3CC-0171-4469-8346-E3850BE6DAF7}" srcOrd="0" destOrd="0" presId="urn:microsoft.com/office/officeart/2008/layout/LinedList"/>
    <dgm:cxn modelId="{A1E706B1-A386-476A-BDC9-A5945D669E63}" type="presParOf" srcId="{AB6A68A9-98CF-4921-92B4-74B18B27DDF7}" destId="{A7271563-B1DE-4543-99B7-6FD914D0A82F}" srcOrd="0" destOrd="0" presId="urn:microsoft.com/office/officeart/2008/layout/LinedList"/>
    <dgm:cxn modelId="{25B41891-0DA8-42B9-807F-E341B46D6209}" type="presParOf" srcId="{AB6A68A9-98CF-4921-92B4-74B18B27DDF7}" destId="{40F7F282-FCF5-4377-84D5-B9A9D9F09B06}" srcOrd="1" destOrd="0" presId="urn:microsoft.com/office/officeart/2008/layout/LinedList"/>
    <dgm:cxn modelId="{4BFBE554-F1F4-4BE6-84E1-F6284FA527A6}" type="presParOf" srcId="{40F7F282-FCF5-4377-84D5-B9A9D9F09B06}" destId="{6122DCCA-A31F-4827-B743-EBCB531BA872}" srcOrd="0" destOrd="0" presId="urn:microsoft.com/office/officeart/2008/layout/LinedList"/>
    <dgm:cxn modelId="{9BE23698-1945-4CFF-853B-C823996E4C3E}" type="presParOf" srcId="{40F7F282-FCF5-4377-84D5-B9A9D9F09B06}" destId="{8FF5854C-7B6B-40F7-89F6-F109517F219C}" srcOrd="1" destOrd="0" presId="urn:microsoft.com/office/officeart/2008/layout/LinedList"/>
    <dgm:cxn modelId="{0E51338F-42D6-431D-A758-883CFAADD9BA}" type="presParOf" srcId="{AB6A68A9-98CF-4921-92B4-74B18B27DDF7}" destId="{F6E957FB-F8B2-4CE4-9B89-EE3FE0F32F20}" srcOrd="2" destOrd="0" presId="urn:microsoft.com/office/officeart/2008/layout/LinedList"/>
    <dgm:cxn modelId="{77326F94-C67E-4321-AC20-EE181150AE32}" type="presParOf" srcId="{AB6A68A9-98CF-4921-92B4-74B18B27DDF7}" destId="{0C89147F-514F-49C4-865C-1B7BAC85D679}" srcOrd="3" destOrd="0" presId="urn:microsoft.com/office/officeart/2008/layout/LinedList"/>
    <dgm:cxn modelId="{B29B48B7-9603-498B-8136-F88D0342D4C4}" type="presParOf" srcId="{0C89147F-514F-49C4-865C-1B7BAC85D679}" destId="{00CC08D4-B266-48A6-B613-0F869C54792B}" srcOrd="0" destOrd="0" presId="urn:microsoft.com/office/officeart/2008/layout/LinedList"/>
    <dgm:cxn modelId="{F22C5B6C-742A-46D5-9B98-303327933671}" type="presParOf" srcId="{0C89147F-514F-49C4-865C-1B7BAC85D679}" destId="{1B04FE25-8830-4734-ACD2-099753F56425}" srcOrd="1" destOrd="0" presId="urn:microsoft.com/office/officeart/2008/layout/LinedList"/>
    <dgm:cxn modelId="{090927C2-308E-416F-BC57-CAE887FC8118}" type="presParOf" srcId="{AB6A68A9-98CF-4921-92B4-74B18B27DDF7}" destId="{6003EAA1-A3FF-4C32-A33D-12ADD977853E}" srcOrd="4" destOrd="0" presId="urn:microsoft.com/office/officeart/2008/layout/LinedList"/>
    <dgm:cxn modelId="{E7875547-96D6-4351-B144-3515A1B940DD}" type="presParOf" srcId="{AB6A68A9-98CF-4921-92B4-74B18B27DDF7}" destId="{DE039564-FE23-46FA-93B6-833CE7FBD394}" srcOrd="5" destOrd="0" presId="urn:microsoft.com/office/officeart/2008/layout/LinedList"/>
    <dgm:cxn modelId="{B441EEFC-891B-4057-89AE-E53B6BCD8E46}" type="presParOf" srcId="{DE039564-FE23-46FA-93B6-833CE7FBD394}" destId="{4504A3CC-0171-4469-8346-E3850BE6DAF7}" srcOrd="0" destOrd="0" presId="urn:microsoft.com/office/officeart/2008/layout/LinedList"/>
    <dgm:cxn modelId="{46EBAB9A-CA12-4D6E-AF34-AC3AF8D279F5}" type="presParOf" srcId="{DE039564-FE23-46FA-93B6-833CE7FBD394}" destId="{9DA0935C-12EC-45CB-A67D-D00ABAF1F15E}" srcOrd="1" destOrd="0" presId="urn:microsoft.com/office/officeart/2008/layout/LinedList"/>
    <dgm:cxn modelId="{C095162F-0E0C-41EC-AF70-CB2B2896EAF0}" type="presParOf" srcId="{AB6A68A9-98CF-4921-92B4-74B18B27DDF7}" destId="{440DBC5F-996A-409C-955E-B83F608FCD7A}" srcOrd="6" destOrd="0" presId="urn:microsoft.com/office/officeart/2008/layout/LinedList"/>
    <dgm:cxn modelId="{78ADA729-2734-4E00-992B-6532C3E97A4B}" type="presParOf" srcId="{AB6A68A9-98CF-4921-92B4-74B18B27DDF7}" destId="{4E474B65-7152-4FC6-8CFD-8944CACFF330}" srcOrd="7" destOrd="0" presId="urn:microsoft.com/office/officeart/2008/layout/LinedList"/>
    <dgm:cxn modelId="{4B36E930-17EE-4004-A580-C03171208A19}" type="presParOf" srcId="{4E474B65-7152-4FC6-8CFD-8944CACFF330}" destId="{D9AA2A7A-F9D8-433F-979F-9747AC5DFCF4}" srcOrd="0" destOrd="0" presId="urn:microsoft.com/office/officeart/2008/layout/LinedList"/>
    <dgm:cxn modelId="{404B5314-A292-413F-A62A-710D53E8F0B7}" type="presParOf" srcId="{4E474B65-7152-4FC6-8CFD-8944CACFF330}" destId="{5A7885D5-F2D3-4F7F-AB5B-582C13EC0E9B}" srcOrd="1" destOrd="0" presId="urn:microsoft.com/office/officeart/2008/layout/LinedList"/>
    <dgm:cxn modelId="{22186052-D2E0-4F47-9E01-2038382E36E0}" type="presParOf" srcId="{AB6A68A9-98CF-4921-92B4-74B18B27DDF7}" destId="{063564A5-BA28-45C7-AE38-4C045CA7D599}" srcOrd="8" destOrd="0" presId="urn:microsoft.com/office/officeart/2008/layout/LinedList"/>
    <dgm:cxn modelId="{0C4F68CF-4C10-4DFC-A204-6AAE56B10806}" type="presParOf" srcId="{AB6A68A9-98CF-4921-92B4-74B18B27DDF7}" destId="{90CCDD91-B3BC-4681-91D0-DA4882A4B237}" srcOrd="9" destOrd="0" presId="urn:microsoft.com/office/officeart/2008/layout/LinedList"/>
    <dgm:cxn modelId="{6B9A4C55-4620-4B64-A728-965F3717F62A}" type="presParOf" srcId="{90CCDD91-B3BC-4681-91D0-DA4882A4B237}" destId="{7C5688E2-B4CD-47AC-834E-3D8C307BCBA8}" srcOrd="0" destOrd="0" presId="urn:microsoft.com/office/officeart/2008/layout/LinedList"/>
    <dgm:cxn modelId="{0840C96D-22C0-420A-812A-802D9A3560CB}" type="presParOf" srcId="{90CCDD91-B3BC-4681-91D0-DA4882A4B237}" destId="{B0A7FD99-4D1C-44E8-B690-3CDCBA860D83}" srcOrd="1" destOrd="0" presId="urn:microsoft.com/office/officeart/2008/layout/LinedList"/>
    <dgm:cxn modelId="{A42B41DF-AD15-4FC6-A165-7674FBC7CFB5}" type="presParOf" srcId="{AB6A68A9-98CF-4921-92B4-74B18B27DDF7}" destId="{81D80A7B-FCD3-4081-98CF-2AD00E804E70}" srcOrd="10" destOrd="0" presId="urn:microsoft.com/office/officeart/2008/layout/LinedList"/>
    <dgm:cxn modelId="{40DF99DA-C72A-4669-8CCF-99CBEA944A61}" type="presParOf" srcId="{AB6A68A9-98CF-4921-92B4-74B18B27DDF7}" destId="{2E489CAE-62D4-4562-AEEE-84F83212B7AD}" srcOrd="11" destOrd="0" presId="urn:microsoft.com/office/officeart/2008/layout/LinedList"/>
    <dgm:cxn modelId="{0477F49D-73B1-4C99-B839-AC56B76E5F9E}" type="presParOf" srcId="{2E489CAE-62D4-4562-AEEE-84F83212B7AD}" destId="{69A441A4-3557-43C1-82D7-66D1B9AA361A}" srcOrd="0" destOrd="0" presId="urn:microsoft.com/office/officeart/2008/layout/LinedList"/>
    <dgm:cxn modelId="{EAFFD116-4D06-49EC-9292-405005144090}" type="presParOf" srcId="{2E489CAE-62D4-4562-AEEE-84F83212B7AD}" destId="{5D832E26-0E7F-4EBE-8861-965273E8EA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503C16-CD97-4F09-B0A4-72CFC46559CA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7CFB2E-3C45-4C64-BD81-0FB0AF7F998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Pastor</a:t>
          </a:r>
        </a:p>
      </dgm:t>
    </dgm:pt>
    <dgm:pt modelId="{AEE2AD41-B324-4400-9E50-5E86A3D7E0C3}" type="parTrans" cxnId="{B7DB9981-7108-4039-837F-786A25553054}">
      <dgm:prSet/>
      <dgm:spPr/>
      <dgm:t>
        <a:bodyPr/>
        <a:lstStyle/>
        <a:p>
          <a:endParaRPr lang="en-US"/>
        </a:p>
      </dgm:t>
    </dgm:pt>
    <dgm:pt modelId="{579B1345-155D-497E-8817-E39F092DC807}" type="sibTrans" cxnId="{B7DB9981-7108-4039-837F-786A25553054}">
      <dgm:prSet/>
      <dgm:spPr/>
      <dgm:t>
        <a:bodyPr/>
        <a:lstStyle/>
        <a:p>
          <a:endParaRPr lang="en-US"/>
        </a:p>
      </dgm:t>
    </dgm:pt>
    <dgm:pt modelId="{A53DEF86-5279-4E39-A31D-CBEA7BC36864}">
      <dgm:prSet/>
      <dgm:spPr>
        <a:solidFill>
          <a:schemeClr val="accent1"/>
        </a:solidFill>
      </dgm:spPr>
      <dgm:t>
        <a:bodyPr/>
        <a:lstStyle/>
        <a:p>
          <a:r>
            <a:rPr lang="en-US"/>
            <a:t>Mental Health Professional</a:t>
          </a:r>
        </a:p>
      </dgm:t>
    </dgm:pt>
    <dgm:pt modelId="{6F99E6CE-9077-4540-B653-153407B9C6B8}" type="parTrans" cxnId="{57A5DE53-C47E-47B5-BDD6-8D7CF80201A5}">
      <dgm:prSet/>
      <dgm:spPr/>
      <dgm:t>
        <a:bodyPr/>
        <a:lstStyle/>
        <a:p>
          <a:endParaRPr lang="en-US"/>
        </a:p>
      </dgm:t>
    </dgm:pt>
    <dgm:pt modelId="{632D7067-4DE8-4751-81E5-834D1EB7AF03}" type="sibTrans" cxnId="{57A5DE53-C47E-47B5-BDD6-8D7CF80201A5}">
      <dgm:prSet/>
      <dgm:spPr/>
      <dgm:t>
        <a:bodyPr/>
        <a:lstStyle/>
        <a:p>
          <a:endParaRPr lang="en-US"/>
        </a:p>
      </dgm:t>
    </dgm:pt>
    <dgm:pt modelId="{E0948AC9-B170-4ECA-8D97-88EAF0612705}">
      <dgm:prSet/>
      <dgm:spPr>
        <a:solidFill>
          <a:schemeClr val="accent1"/>
        </a:solidFill>
      </dgm:spPr>
      <dgm:t>
        <a:bodyPr/>
        <a:lstStyle/>
        <a:p>
          <a:r>
            <a:rPr lang="en-US"/>
            <a:t>Caregiver</a:t>
          </a:r>
        </a:p>
      </dgm:t>
    </dgm:pt>
    <dgm:pt modelId="{E41D1C2C-4077-4F5C-B92D-EF36261CC588}" type="parTrans" cxnId="{0618E4E6-0AD8-4E69-BDCC-E00F951EB035}">
      <dgm:prSet/>
      <dgm:spPr/>
      <dgm:t>
        <a:bodyPr/>
        <a:lstStyle/>
        <a:p>
          <a:endParaRPr lang="en-US"/>
        </a:p>
      </dgm:t>
    </dgm:pt>
    <dgm:pt modelId="{BB9E0FD4-93E5-492F-805B-9DD0B05F51B9}" type="sibTrans" cxnId="{0618E4E6-0AD8-4E69-BDCC-E00F951EB035}">
      <dgm:prSet/>
      <dgm:spPr/>
      <dgm:t>
        <a:bodyPr/>
        <a:lstStyle/>
        <a:p>
          <a:endParaRPr lang="en-US"/>
        </a:p>
      </dgm:t>
    </dgm:pt>
    <dgm:pt modelId="{A68BB724-8666-405A-B726-849BB4EB8E13}" type="pres">
      <dgm:prSet presAssocID="{61503C16-CD97-4F09-B0A4-72CFC46559CA}" presName="diagram" presStyleCnt="0">
        <dgm:presLayoutVars>
          <dgm:dir/>
          <dgm:resizeHandles val="exact"/>
        </dgm:presLayoutVars>
      </dgm:prSet>
      <dgm:spPr/>
    </dgm:pt>
    <dgm:pt modelId="{CB6780E9-0AD6-428B-AA4B-8DDCBBF695D4}" type="pres">
      <dgm:prSet presAssocID="{557CFB2E-3C45-4C64-BD81-0FB0AF7F998A}" presName="node" presStyleLbl="node1" presStyleIdx="0" presStyleCnt="3" custLinFactNeighborX="26" custLinFactNeighborY="-1605">
        <dgm:presLayoutVars>
          <dgm:bulletEnabled val="1"/>
        </dgm:presLayoutVars>
      </dgm:prSet>
      <dgm:spPr/>
    </dgm:pt>
    <dgm:pt modelId="{C0799B64-D7BB-4E73-93F6-7375A7BEEAAD}" type="pres">
      <dgm:prSet presAssocID="{579B1345-155D-497E-8817-E39F092DC807}" presName="sibTrans" presStyleCnt="0"/>
      <dgm:spPr/>
    </dgm:pt>
    <dgm:pt modelId="{B36774F1-1547-424B-A238-A78B1A2F2EC4}" type="pres">
      <dgm:prSet presAssocID="{A53DEF86-5279-4E39-A31D-CBEA7BC36864}" presName="node" presStyleLbl="node1" presStyleIdx="1" presStyleCnt="3" custLinFactNeighborX="26" custLinFactNeighborY="-1605">
        <dgm:presLayoutVars>
          <dgm:bulletEnabled val="1"/>
        </dgm:presLayoutVars>
      </dgm:prSet>
      <dgm:spPr/>
    </dgm:pt>
    <dgm:pt modelId="{17680CF3-FC50-4D5D-9ED4-BE7C49CE12D6}" type="pres">
      <dgm:prSet presAssocID="{632D7067-4DE8-4751-81E5-834D1EB7AF03}" presName="sibTrans" presStyleCnt="0"/>
      <dgm:spPr/>
    </dgm:pt>
    <dgm:pt modelId="{0B1F3DA1-843A-4F8C-9E89-9D89DE44B0AD}" type="pres">
      <dgm:prSet presAssocID="{E0948AC9-B170-4ECA-8D97-88EAF0612705}" presName="node" presStyleLbl="node1" presStyleIdx="2" presStyleCnt="3" custLinFactNeighborX="26" custLinFactNeighborY="-1605">
        <dgm:presLayoutVars>
          <dgm:bulletEnabled val="1"/>
        </dgm:presLayoutVars>
      </dgm:prSet>
      <dgm:spPr/>
    </dgm:pt>
  </dgm:ptLst>
  <dgm:cxnLst>
    <dgm:cxn modelId="{57A5DE53-C47E-47B5-BDD6-8D7CF80201A5}" srcId="{61503C16-CD97-4F09-B0A4-72CFC46559CA}" destId="{A53DEF86-5279-4E39-A31D-CBEA7BC36864}" srcOrd="1" destOrd="0" parTransId="{6F99E6CE-9077-4540-B653-153407B9C6B8}" sibTransId="{632D7067-4DE8-4751-81E5-834D1EB7AF03}"/>
    <dgm:cxn modelId="{873CA369-D7B7-43FF-BEAB-96D88DBAA322}" type="presOf" srcId="{61503C16-CD97-4F09-B0A4-72CFC46559CA}" destId="{A68BB724-8666-405A-B726-849BB4EB8E13}" srcOrd="0" destOrd="0" presId="urn:microsoft.com/office/officeart/2005/8/layout/default"/>
    <dgm:cxn modelId="{B7DB9981-7108-4039-837F-786A25553054}" srcId="{61503C16-CD97-4F09-B0A4-72CFC46559CA}" destId="{557CFB2E-3C45-4C64-BD81-0FB0AF7F998A}" srcOrd="0" destOrd="0" parTransId="{AEE2AD41-B324-4400-9E50-5E86A3D7E0C3}" sibTransId="{579B1345-155D-497E-8817-E39F092DC807}"/>
    <dgm:cxn modelId="{BDD9C09D-0C79-4887-8109-71D9296447FD}" type="presOf" srcId="{A53DEF86-5279-4E39-A31D-CBEA7BC36864}" destId="{B36774F1-1547-424B-A238-A78B1A2F2EC4}" srcOrd="0" destOrd="0" presId="urn:microsoft.com/office/officeart/2005/8/layout/default"/>
    <dgm:cxn modelId="{0818C5E0-447E-4E36-B1EA-7EDFC890AD42}" type="presOf" srcId="{557CFB2E-3C45-4C64-BD81-0FB0AF7F998A}" destId="{CB6780E9-0AD6-428B-AA4B-8DDCBBF695D4}" srcOrd="0" destOrd="0" presId="urn:microsoft.com/office/officeart/2005/8/layout/default"/>
    <dgm:cxn modelId="{0C2B35E5-4C40-427E-9168-F812F1E8DE86}" type="presOf" srcId="{E0948AC9-B170-4ECA-8D97-88EAF0612705}" destId="{0B1F3DA1-843A-4F8C-9E89-9D89DE44B0AD}" srcOrd="0" destOrd="0" presId="urn:microsoft.com/office/officeart/2005/8/layout/default"/>
    <dgm:cxn modelId="{0618E4E6-0AD8-4E69-BDCC-E00F951EB035}" srcId="{61503C16-CD97-4F09-B0A4-72CFC46559CA}" destId="{E0948AC9-B170-4ECA-8D97-88EAF0612705}" srcOrd="2" destOrd="0" parTransId="{E41D1C2C-4077-4F5C-B92D-EF36261CC588}" sibTransId="{BB9E0FD4-93E5-492F-805B-9DD0B05F51B9}"/>
    <dgm:cxn modelId="{B0DEE2C4-2A1A-4D40-BA78-575E41C0C5F9}" type="presParOf" srcId="{A68BB724-8666-405A-B726-849BB4EB8E13}" destId="{CB6780E9-0AD6-428B-AA4B-8DDCBBF695D4}" srcOrd="0" destOrd="0" presId="urn:microsoft.com/office/officeart/2005/8/layout/default"/>
    <dgm:cxn modelId="{411EA7BB-D6AC-4B76-8315-403B3B1E8D91}" type="presParOf" srcId="{A68BB724-8666-405A-B726-849BB4EB8E13}" destId="{C0799B64-D7BB-4E73-93F6-7375A7BEEAAD}" srcOrd="1" destOrd="0" presId="urn:microsoft.com/office/officeart/2005/8/layout/default"/>
    <dgm:cxn modelId="{AA75F67D-C0E1-43DB-9818-471DE7E043FA}" type="presParOf" srcId="{A68BB724-8666-405A-B726-849BB4EB8E13}" destId="{B36774F1-1547-424B-A238-A78B1A2F2EC4}" srcOrd="2" destOrd="0" presId="urn:microsoft.com/office/officeart/2005/8/layout/default"/>
    <dgm:cxn modelId="{E13E8E0A-75A5-48A8-AB67-D40899577892}" type="presParOf" srcId="{A68BB724-8666-405A-B726-849BB4EB8E13}" destId="{17680CF3-FC50-4D5D-9ED4-BE7C49CE12D6}" srcOrd="3" destOrd="0" presId="urn:microsoft.com/office/officeart/2005/8/layout/default"/>
    <dgm:cxn modelId="{7E5C916D-5727-4F6A-82C9-F086D0D57D96}" type="presParOf" srcId="{A68BB724-8666-405A-B726-849BB4EB8E13}" destId="{0B1F3DA1-843A-4F8C-9E89-9D89DE44B0A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99F0F-3DE3-4536-AB91-DF2AC2E3E79B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046701-A2C8-4015-9A6E-0EF9B5753106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“I have no peace, no quietness; I have no rest, but only turmoil”</a:t>
          </a:r>
          <a:br>
            <a:rPr lang="en-US" sz="3400" kern="1200" dirty="0"/>
          </a:br>
          <a:r>
            <a:rPr lang="en-US" sz="3400" kern="1200" dirty="0"/>
            <a:t>Job 3:26 NIV</a:t>
          </a:r>
          <a:br>
            <a:rPr lang="en-US" sz="3400" kern="1200" dirty="0"/>
          </a:br>
          <a:endParaRPr lang="en-US" sz="3400" kern="1200" dirty="0"/>
        </a:p>
      </dsp:txBody>
      <dsp:txXfrm>
        <a:off x="585701" y="1066737"/>
        <a:ext cx="4337991" cy="2693452"/>
      </dsp:txXfrm>
    </dsp:sp>
    <dsp:sp modelId="{5222EACE-2C6C-4921-A27F-051104EF1484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A9CDD1-9E82-4DC8-AE80-29E78266669D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“even then you frighten me with dreams and terrify me with visions” Job 7:14</a:t>
          </a:r>
        </a:p>
      </dsp:txBody>
      <dsp:txXfrm>
        <a:off x="6092527" y="1066737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45A43-DE3C-4F9D-809B-A46759A4F2A1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7964AE-17CD-4CF0-B330-9C2F1D51053C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“Oh, how I wish that God would speak, that he would open his lips against you” Job 11:11</a:t>
          </a:r>
          <a:br>
            <a:rPr lang="en-US" sz="3100" kern="1200" dirty="0"/>
          </a:br>
          <a:endParaRPr lang="en-US" sz="3100" kern="1200" dirty="0"/>
        </a:p>
      </dsp:txBody>
      <dsp:txXfrm>
        <a:off x="585701" y="1066737"/>
        <a:ext cx="4337991" cy="2693452"/>
      </dsp:txXfrm>
    </dsp:sp>
    <dsp:sp modelId="{98D29E8E-7D40-488E-ADA7-307EE82E721F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DE1321-2434-4D5F-9A95-F6271FF129C7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“I have heard many things like these; you are miserable comforters, all of you!” Job 16:2</a:t>
          </a:r>
          <a:br>
            <a:rPr lang="en-US" sz="3100" kern="1200"/>
          </a:br>
          <a:endParaRPr lang="en-US" sz="3100" kern="1200"/>
        </a:p>
      </dsp:txBody>
      <dsp:txXfrm>
        <a:off x="6092527" y="1066737"/>
        <a:ext cx="4337991" cy="2693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71563-B1DE-4543-99B7-6FD914D0A82F}">
      <dsp:nvSpPr>
        <dsp:cNvPr id="0" name=""/>
        <dsp:cNvSpPr/>
      </dsp:nvSpPr>
      <dsp:spPr>
        <a:xfrm>
          <a:off x="0" y="2922"/>
          <a:ext cx="664844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2DCCA-A31F-4827-B743-EBCB531BA872}">
      <dsp:nvSpPr>
        <dsp:cNvPr id="0" name=""/>
        <dsp:cNvSpPr/>
      </dsp:nvSpPr>
      <dsp:spPr>
        <a:xfrm>
          <a:off x="0" y="2922"/>
          <a:ext cx="6648447" cy="99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⅓ :considered quitting in the last year </a:t>
          </a:r>
        </a:p>
      </dsp:txBody>
      <dsp:txXfrm>
        <a:off x="0" y="2922"/>
        <a:ext cx="6648447" cy="996505"/>
      </dsp:txXfrm>
    </dsp:sp>
    <dsp:sp modelId="{F6E957FB-F8B2-4CE4-9B89-EE3FE0F32F20}">
      <dsp:nvSpPr>
        <dsp:cNvPr id="0" name=""/>
        <dsp:cNvSpPr/>
      </dsp:nvSpPr>
      <dsp:spPr>
        <a:xfrm>
          <a:off x="0" y="999427"/>
          <a:ext cx="664844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CC08D4-B266-48A6-B613-0F869C54792B}">
      <dsp:nvSpPr>
        <dsp:cNvPr id="0" name=""/>
        <dsp:cNvSpPr/>
      </dsp:nvSpPr>
      <dsp:spPr>
        <a:xfrm>
          <a:off x="0" y="999427"/>
          <a:ext cx="6648447" cy="99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60 %: significantly doubted their calling </a:t>
          </a:r>
        </a:p>
      </dsp:txBody>
      <dsp:txXfrm>
        <a:off x="0" y="999427"/>
        <a:ext cx="6648447" cy="996505"/>
      </dsp:txXfrm>
    </dsp:sp>
    <dsp:sp modelId="{6003EAA1-A3FF-4C32-A33D-12ADD977853E}">
      <dsp:nvSpPr>
        <dsp:cNvPr id="0" name=""/>
        <dsp:cNvSpPr/>
      </dsp:nvSpPr>
      <dsp:spPr>
        <a:xfrm>
          <a:off x="0" y="1995932"/>
          <a:ext cx="664844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04A3CC-0171-4469-8346-E3850BE6DAF7}">
      <dsp:nvSpPr>
        <dsp:cNvPr id="0" name=""/>
        <dsp:cNvSpPr/>
      </dsp:nvSpPr>
      <dsp:spPr>
        <a:xfrm>
          <a:off x="0" y="1995932"/>
          <a:ext cx="6648447" cy="99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25% :seriously doubted their faith </a:t>
          </a:r>
        </a:p>
      </dsp:txBody>
      <dsp:txXfrm>
        <a:off x="0" y="1995932"/>
        <a:ext cx="6648447" cy="996505"/>
      </dsp:txXfrm>
    </dsp:sp>
    <dsp:sp modelId="{440DBC5F-996A-409C-955E-B83F608FCD7A}">
      <dsp:nvSpPr>
        <dsp:cNvPr id="0" name=""/>
        <dsp:cNvSpPr/>
      </dsp:nvSpPr>
      <dsp:spPr>
        <a:xfrm>
          <a:off x="0" y="2992437"/>
          <a:ext cx="664844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AA2A7A-F9D8-433F-979F-9747AC5DFCF4}">
      <dsp:nvSpPr>
        <dsp:cNvPr id="0" name=""/>
        <dsp:cNvSpPr/>
      </dsp:nvSpPr>
      <dsp:spPr>
        <a:xfrm>
          <a:off x="0" y="2992437"/>
          <a:ext cx="6648447" cy="99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18%: have contemplated self-harm or suicide within the past year. </a:t>
          </a:r>
        </a:p>
      </dsp:txBody>
      <dsp:txXfrm>
        <a:off x="0" y="2992437"/>
        <a:ext cx="6648447" cy="996505"/>
      </dsp:txXfrm>
    </dsp:sp>
    <dsp:sp modelId="{063564A5-BA28-45C7-AE38-4C045CA7D599}">
      <dsp:nvSpPr>
        <dsp:cNvPr id="0" name=""/>
        <dsp:cNvSpPr/>
      </dsp:nvSpPr>
      <dsp:spPr>
        <a:xfrm>
          <a:off x="0" y="3988942"/>
          <a:ext cx="664844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5688E2-B4CD-47AC-834E-3D8C307BCBA8}">
      <dsp:nvSpPr>
        <dsp:cNvPr id="0" name=""/>
        <dsp:cNvSpPr/>
      </dsp:nvSpPr>
      <dsp:spPr>
        <a:xfrm>
          <a:off x="0" y="3988942"/>
          <a:ext cx="6648447" cy="99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bg1"/>
              </a:solidFill>
            </a:rPr>
            <a:t>59%: they don’t have a private life </a:t>
          </a:r>
        </a:p>
      </dsp:txBody>
      <dsp:txXfrm>
        <a:off x="0" y="3988942"/>
        <a:ext cx="6648447" cy="996505"/>
      </dsp:txXfrm>
    </dsp:sp>
    <dsp:sp modelId="{81D80A7B-FCD3-4081-98CF-2AD00E804E70}">
      <dsp:nvSpPr>
        <dsp:cNvPr id="0" name=""/>
        <dsp:cNvSpPr/>
      </dsp:nvSpPr>
      <dsp:spPr>
        <a:xfrm>
          <a:off x="0" y="4985447"/>
          <a:ext cx="664844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A441A4-3557-43C1-82D7-66D1B9AA361A}">
      <dsp:nvSpPr>
        <dsp:cNvPr id="0" name=""/>
        <dsp:cNvSpPr/>
      </dsp:nvSpPr>
      <dsp:spPr>
        <a:xfrm>
          <a:off x="0" y="4985447"/>
          <a:ext cx="6648447" cy="996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65%: no get help from a professional mentor, therapist, or professional counselor,</a:t>
          </a:r>
          <a:br>
            <a:rPr lang="en-US" sz="2000" kern="1200" dirty="0">
              <a:solidFill>
                <a:schemeClr val="bg1"/>
              </a:solidFill>
            </a:rPr>
          </a:br>
          <a:endParaRPr lang="en-US" sz="2000" kern="1200" dirty="0">
            <a:solidFill>
              <a:schemeClr val="bg1"/>
            </a:solidFill>
          </a:endParaRPr>
        </a:p>
      </dsp:txBody>
      <dsp:txXfrm>
        <a:off x="0" y="4985447"/>
        <a:ext cx="6648447" cy="9965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780E9-0AD6-428B-AA4B-8DDCBBF695D4}">
      <dsp:nvSpPr>
        <dsp:cNvPr id="0" name=""/>
        <dsp:cNvSpPr/>
      </dsp:nvSpPr>
      <dsp:spPr>
        <a:xfrm>
          <a:off x="1634" y="206635"/>
          <a:ext cx="3165154" cy="1899092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Pastor</a:t>
          </a:r>
        </a:p>
      </dsp:txBody>
      <dsp:txXfrm>
        <a:off x="1634" y="206635"/>
        <a:ext cx="3165154" cy="1899092"/>
      </dsp:txXfrm>
    </dsp:sp>
    <dsp:sp modelId="{B36774F1-1547-424B-A238-A78B1A2F2EC4}">
      <dsp:nvSpPr>
        <dsp:cNvPr id="0" name=""/>
        <dsp:cNvSpPr/>
      </dsp:nvSpPr>
      <dsp:spPr>
        <a:xfrm>
          <a:off x="3483293" y="206635"/>
          <a:ext cx="3165154" cy="1899092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Mental Health Professional</a:t>
          </a:r>
        </a:p>
      </dsp:txBody>
      <dsp:txXfrm>
        <a:off x="3483293" y="206635"/>
        <a:ext cx="3165154" cy="1899092"/>
      </dsp:txXfrm>
    </dsp:sp>
    <dsp:sp modelId="{0B1F3DA1-843A-4F8C-9E89-9D89DE44B0AD}">
      <dsp:nvSpPr>
        <dsp:cNvPr id="0" name=""/>
        <dsp:cNvSpPr/>
      </dsp:nvSpPr>
      <dsp:spPr>
        <a:xfrm>
          <a:off x="1742469" y="2422243"/>
          <a:ext cx="3165154" cy="1899092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Caregiver</a:t>
          </a:r>
        </a:p>
      </dsp:txBody>
      <dsp:txXfrm>
        <a:off x="1742469" y="2422243"/>
        <a:ext cx="3165154" cy="1899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11/21/25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7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8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2Xg6G9jBbSrMNsxdMSqAYSiMfDFcjXaC/view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y4cnl77Md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370" y="1676409"/>
            <a:ext cx="3371240" cy="2436592"/>
          </a:xfrm>
        </p:spPr>
        <p:txBody>
          <a:bodyPr/>
          <a:lstStyle/>
          <a:p>
            <a:r>
              <a:rPr lang="en-US" b="1" dirty="0"/>
              <a:t>Mental Health 2025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26370" y="4611900"/>
            <a:ext cx="3371242" cy="1962519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/>
              <a:t>A Christian journey for you, me and our loved ones</a:t>
            </a:r>
          </a:p>
          <a:p>
            <a:endParaRPr lang="en-US" b="1" dirty="0"/>
          </a:p>
          <a:p>
            <a:r>
              <a:rPr lang="de-DE" sz="2400" b="1" dirty="0"/>
              <a:t>Jonathan Yeh, MD</a:t>
            </a:r>
            <a:endParaRPr lang="de-DE" sz="2400" dirty="0"/>
          </a:p>
          <a:p>
            <a:r>
              <a:rPr lang="de-DE" sz="2400" b="1" dirty="0"/>
              <a:t>Methuen, MA, USA</a:t>
            </a:r>
            <a:endParaRPr lang="de-DE" sz="2400" dirty="0"/>
          </a:p>
          <a:p>
            <a:br>
              <a:rPr lang="de-DE" dirty="0"/>
            </a:br>
            <a:endParaRPr lang="en-US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A81B8FC-AAD2-26D9-1499-5DD395DB8B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344" r="9344"/>
          <a:stretch/>
        </p:blipFill>
        <p:spPr>
          <a:xfrm>
            <a:off x="0" y="176378"/>
            <a:ext cx="8031982" cy="6398041"/>
          </a:xfr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34FA-019A-6895-997E-FB9583CD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257"/>
            <a:ext cx="10617200" cy="1880103"/>
          </a:xfrm>
        </p:spPr>
        <p:txBody>
          <a:bodyPr/>
          <a:lstStyle/>
          <a:p>
            <a:r>
              <a:rPr lang="en-US" dirty="0"/>
              <a:t>THE STATE OF PASTORS: PASTOR RESPONSES COMPARING 2015 TO 2023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14495E5-B136-27D3-84EA-10C63C7B1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642773"/>
              </p:ext>
            </p:extLst>
          </p:nvPr>
        </p:nvGraphicFramePr>
        <p:xfrm>
          <a:off x="838200" y="2486024"/>
          <a:ext cx="10515597" cy="376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333">
                  <a:extLst>
                    <a:ext uri="{9D8B030D-6E8A-4147-A177-3AD203B41FA5}">
                      <a16:colId xmlns:a16="http://schemas.microsoft.com/office/drawing/2014/main" val="411953818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776009992"/>
                    </a:ext>
                  </a:extLst>
                </a:gridCol>
                <a:gridCol w="2802464">
                  <a:extLst>
                    <a:ext uri="{9D8B030D-6E8A-4147-A177-3AD203B41FA5}">
                      <a16:colId xmlns:a16="http://schemas.microsoft.com/office/drawing/2014/main" val="1231504464"/>
                    </a:ext>
                  </a:extLst>
                </a:gridCol>
              </a:tblGrid>
              <a:tr h="6270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Pastor Responses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659367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has excellent physical well being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787714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excellent mentally and emotionally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2961348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Having excellent quality of life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695510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they have true friends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975280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respected from their community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89510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6E2BA-59C5-B955-2F25-C82837C30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2893E8-7BA9-BD69-D692-81666E837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4B013-846C-4D7A-B2A7-D813EDFB0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62004"/>
            <a:ext cx="2552123" cy="1594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FB05EC-5002-6D26-C03F-34879D07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62004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C07950-1C7D-99CC-CB3B-B6EE1D851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0137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855392-9FED-4979-8AC6-A730376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207"/>
            <a:ext cx="3683000" cy="77210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PROPOSAL 2:</a:t>
            </a:r>
          </a:p>
        </p:txBody>
      </p:sp>
      <p:pic>
        <p:nvPicPr>
          <p:cNvPr id="12" name="Graphic 11" descr="Map with pin">
            <a:extLst>
              <a:ext uri="{FF2B5EF4-FFF2-40B4-BE49-F238E27FC236}">
                <a16:creationId xmlns:a16="http://schemas.microsoft.com/office/drawing/2014/main" id="{F2110C71-00D1-4949-9213-38E48FAC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0926" y="2545226"/>
            <a:ext cx="624548" cy="624548"/>
          </a:xfrm>
          <a:prstGeom prst="rect">
            <a:avLst/>
          </a:prstGeom>
        </p:spPr>
      </p:pic>
      <p:pic>
        <p:nvPicPr>
          <p:cNvPr id="14" name="Graphic 13" descr="Signpost">
            <a:extLst>
              <a:ext uri="{FF2B5EF4-FFF2-40B4-BE49-F238E27FC236}">
                <a16:creationId xmlns:a16="http://schemas.microsoft.com/office/drawing/2014/main" id="{F3D6B7B3-DCDF-47A1-B092-0D8D01630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3726" y="2545226"/>
            <a:ext cx="624548" cy="624548"/>
          </a:xfrm>
          <a:prstGeom prst="rect">
            <a:avLst/>
          </a:prstGeom>
        </p:spPr>
      </p:pic>
      <p:pic>
        <p:nvPicPr>
          <p:cNvPr id="16" name="Graphic 15" descr="Canyon scene">
            <a:extLst>
              <a:ext uri="{FF2B5EF4-FFF2-40B4-BE49-F238E27FC236}">
                <a16:creationId xmlns:a16="http://schemas.microsoft.com/office/drawing/2014/main" id="{D988924E-5A5D-4D29-95C0-814C9160B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36526" y="2659526"/>
            <a:ext cx="624548" cy="624548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1168A37-F12A-42E8-A95E-69747461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02070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E2B34C-7760-453F-8A81-50335F1BD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7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ED1379-2C64-4902-A414-90051165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4383B4-AACC-4685-AB80-6888FAA0B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62004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C3D0FF-B59D-47D4-8EEE-5EF3EA7C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34DE9-1653-4F9E-B307-C53A27B21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95EF59-B883-CF57-30DF-DCEEB4224192}"/>
              </a:ext>
            </a:extLst>
          </p:cNvPr>
          <p:cNvGrpSpPr/>
          <p:nvPr/>
        </p:nvGrpSpPr>
        <p:grpSpPr>
          <a:xfrm>
            <a:off x="838200" y="4508554"/>
            <a:ext cx="10515600" cy="991632"/>
            <a:chOff x="0" y="2626263"/>
            <a:chExt cx="10515600" cy="172311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1AE4CD-173B-EC3A-DB4E-6510442CF92F}"/>
                </a:ext>
              </a:extLst>
            </p:cNvPr>
            <p:cNvSpPr/>
            <p:nvPr/>
          </p:nvSpPr>
          <p:spPr>
            <a:xfrm>
              <a:off x="0" y="2626263"/>
              <a:ext cx="10515600" cy="1723112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CA4910-17A1-6156-3580-80DDE012EB86}"/>
                </a:ext>
              </a:extLst>
            </p:cNvPr>
            <p:cNvSpPr txBox="1"/>
            <p:nvPr/>
          </p:nvSpPr>
          <p:spPr>
            <a:xfrm>
              <a:off x="0" y="2626263"/>
              <a:ext cx="10515600" cy="1723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/>
                <a:t>help/support for pastor, wife and children</a:t>
              </a:r>
              <a:endParaRPr lang="en-US" sz="30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B4242D5-7898-A5B1-B734-3DDE9E73B913}"/>
              </a:ext>
            </a:extLst>
          </p:cNvPr>
          <p:cNvGrpSpPr/>
          <p:nvPr/>
        </p:nvGrpSpPr>
        <p:grpSpPr>
          <a:xfrm>
            <a:off x="838200" y="1884253"/>
            <a:ext cx="10515600" cy="2650147"/>
            <a:chOff x="0" y="1962"/>
            <a:chExt cx="10515600" cy="2650147"/>
          </a:xfrm>
        </p:grpSpPr>
        <p:sp>
          <p:nvSpPr>
            <p:cNvPr id="15" name="Callout: Up Arrow 14">
              <a:extLst>
                <a:ext uri="{FF2B5EF4-FFF2-40B4-BE49-F238E27FC236}">
                  <a16:creationId xmlns:a16="http://schemas.microsoft.com/office/drawing/2014/main" id="{A00D9BBC-720F-37CE-C1E5-C449298BAE4C}"/>
                </a:ext>
              </a:extLst>
            </p:cNvPr>
            <p:cNvSpPr/>
            <p:nvPr/>
          </p:nvSpPr>
          <p:spPr>
            <a:xfrm rot="10800000">
              <a:off x="0" y="1962"/>
              <a:ext cx="10515600" cy="2650147"/>
            </a:xfrm>
            <a:prstGeom prst="upArrowCallou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Callout: Up Arrow 6">
              <a:extLst>
                <a:ext uri="{FF2B5EF4-FFF2-40B4-BE49-F238E27FC236}">
                  <a16:creationId xmlns:a16="http://schemas.microsoft.com/office/drawing/2014/main" id="{49FB2A1B-6722-714F-2C6D-3887507A9D74}"/>
                </a:ext>
              </a:extLst>
            </p:cNvPr>
            <p:cNvSpPr txBox="1"/>
            <p:nvPr/>
          </p:nvSpPr>
          <p:spPr>
            <a:xfrm rot="21600000">
              <a:off x="0" y="1962"/>
              <a:ext cx="10515600" cy="1721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/>
                <a:t>David asked, “Is there anyone still left of the house of Saul to whom I can show kindness for Jonathan’s sake?” 2 Samuel 9:1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80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548" y="1395068"/>
            <a:ext cx="3756761" cy="8336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PROPOSAL 3: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5124" y="2728244"/>
            <a:ext cx="3899608" cy="25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RECONNECTION BETWEEN CLERGY AND HEALTH CARE PROFESSIONALS</a:t>
            </a:r>
            <a:br>
              <a:rPr lang="en-US" dirty="0"/>
            </a:br>
            <a:endParaRPr lang="en-US" noProof="1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454193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8" name="Picture 17" descr="A person in a robe reaching out to another person in a desert&#10;&#10;AI-generated content may be incorrect.">
            <a:extLst>
              <a:ext uri="{FF2B5EF4-FFF2-40B4-BE49-F238E27FC236}">
                <a16:creationId xmlns:a16="http://schemas.microsoft.com/office/drawing/2014/main" id="{0FC48F11-C2CB-2DB6-3FD1-B69C1B7B6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95" y="1377375"/>
            <a:ext cx="6920008" cy="38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98B9-9714-48A7-F00D-0FA304DAA9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4A9B5881-4007-4345-955A-79C2656F0C49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72917-6FB3-2D8F-E113-24CC10E1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353"/>
            <a:ext cx="12192000" cy="709724"/>
          </a:xfrm>
        </p:spPr>
        <p:txBody>
          <a:bodyPr wrap="square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CASE OF TRIANGLE MODEL IN DALLAS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B6830B-1129-8B4C-6938-6E24850D5D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640040"/>
              </p:ext>
            </p:extLst>
          </p:nvPr>
        </p:nvGraphicFramePr>
        <p:xfrm>
          <a:off x="2771776" y="1515534"/>
          <a:ext cx="6648448" cy="458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2ED472C-8E8D-72DC-093C-5C2607FFF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7AF1E8-A90E-FBE5-F092-1B725F894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928E9-8E6F-F52D-ED7D-A7E0DC11D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6E18BA-A2D2-D5E5-046D-EA800C8C9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59441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683E-FBE3-DFD8-CA59-2212C85E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anchor="b">
            <a:normAutofit/>
          </a:bodyPr>
          <a:lstStyle/>
          <a:p>
            <a:r>
              <a:rPr lang="en-US" sz="5600"/>
              <a:t>A CASE OF MILLIONS OF YOUTUBE FOLLOWERS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049C5-219E-99D6-33EF-955C362FD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1"/>
            <a:ext cx="3924000" cy="684000"/>
          </a:xfrm>
        </p:spPr>
        <p:txBody>
          <a:bodyPr>
            <a:noAutofit/>
          </a:bodyPr>
          <a:lstStyle/>
          <a:p>
            <a:r>
              <a:rPr lang="en-US" sz="2800" dirty="0"/>
              <a:t>Media outreach church-outside of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2F24A-4325-5A75-4E5A-166FFAACF0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4A9B5881-4007-4345-955A-79C2656F0C49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6" name="Picture 5" descr="Rearview of rows of people watching a movie in a theater">
            <a:extLst>
              <a:ext uri="{FF2B5EF4-FFF2-40B4-BE49-F238E27FC236}">
                <a16:creationId xmlns:a16="http://schemas.microsoft.com/office/drawing/2014/main" id="{957A9022-4C08-88D0-7FF0-E586E986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82" r="15288"/>
          <a:stretch>
            <a:fillRect/>
          </a:stretch>
        </p:blipFill>
        <p:spPr>
          <a:xfrm>
            <a:off x="-1" y="10"/>
            <a:ext cx="7512001" cy="6727845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1F826F-B38F-6485-CA45-B6CB7A5DD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45B6B-234C-BB52-F25E-0FC8AB8F8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EEEFA-07EE-82FE-B7CF-8921560F6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361475"/>
            <a:ext cx="2552123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017A1D-2EE3-4024-C779-5CC91CABA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20752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63B31-6429-468C-9624-0D0BBDBA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hlinkClick r:id="rId2"/>
              </a:rPr>
              <a:t>https://drive.google.com/file/d/12Xg6G9jBbSrMNsxdMSqAYSiMfDFcjXaC/view</a:t>
            </a: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https://drive.google.com/file/d/12Xg6G9jBbSrMNsxdMSqAYSiMfDFcjXaC/view</a:t>
            </a: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D1241-4F6B-4523-A0D3-68E3CDBC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F8379-6FA4-47C8-A343-950346DD4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DE557-B4FF-44B4-B945-B5B41DBDA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57845"/>
            <a:ext cx="2552123" cy="1636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01CDE-088C-4A56-83CA-BF9F27106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361475"/>
            <a:ext cx="2552123" cy="360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92980D7-ED01-4955-83DB-59BA18C94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0006315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D55C4-CBBF-3D96-6330-505F2B447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D45421-6B05-67FC-900B-6FF85222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1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E27D-F3AD-A1CF-DB0F-67E1FCF99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766218"/>
            <a:ext cx="11531600" cy="1325563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https://www.youtube.com/watch?v=Vy4cnl77MdI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4FD53-4740-526E-82AC-260670F4C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8301E-ADF4-4395-BC21-5575ADA4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0879"/>
            <a:ext cx="12192000" cy="787496"/>
          </a:xfrm>
        </p:spPr>
        <p:txBody>
          <a:bodyPr/>
          <a:lstStyle/>
          <a:p>
            <a:pPr algn="ctr"/>
            <a:r>
              <a:rPr lang="en-US" sz="3700" dirty="0">
                <a:latin typeface="Calibri" panose="020F0502020204030204" pitchFamily="34" charset="0"/>
                <a:cs typeface="Calibri" panose="020F0502020204030204" pitchFamily="34" charset="0"/>
              </a:rPr>
              <a:t>Job: terrible physical signs and even worse mental suffering</a:t>
            </a:r>
          </a:p>
        </p:txBody>
      </p:sp>
      <p:pic>
        <p:nvPicPr>
          <p:cNvPr id="6" name="Content Placeholder 5" descr="A collage of a child's face&#10;&#10;AI-generated content may be incorrect.">
            <a:extLst>
              <a:ext uri="{FF2B5EF4-FFF2-40B4-BE49-F238E27FC236}">
                <a16:creationId xmlns:a16="http://schemas.microsoft.com/office/drawing/2014/main" id="{C00D3373-6988-FF0B-5BA6-7C5AECB58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601" y="2466309"/>
            <a:ext cx="6422599" cy="28672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2EF80-CD50-E2A5-4A40-0103147D0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 descr="A close-up of a baby's legs&#10;&#10;AI-generated content may be incorrect.">
            <a:extLst>
              <a:ext uri="{FF2B5EF4-FFF2-40B4-BE49-F238E27FC236}">
                <a16:creationId xmlns:a16="http://schemas.microsoft.com/office/drawing/2014/main" id="{E2D88575-1535-8AF6-193B-2FF77DC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25" y="2325165"/>
            <a:ext cx="4489741" cy="31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0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738-BACD-2181-322E-5070398D9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11077"/>
            <a:ext cx="12192000" cy="83366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Depression into PTSD and suicidal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0F5F9-724C-6874-7F47-10A469D5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4A9B5881-4007-4345-955A-79C2656F0C4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85D6890-9CC1-D562-1FA8-7208F5CBF7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5105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212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570C6-56F6-D092-966E-6C45C00E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1077"/>
            <a:ext cx="12192000" cy="83366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failed therapy intervention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E97C2-D038-73E8-C9F3-BD19CBC606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4A9B5881-4007-4345-955A-79C2656F0C4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B5DAD34-7188-AB51-2108-98A36BF04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6063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272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C8829-59B7-6E86-5845-165C6B9FDE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 descr="A screenshot of a graph&#10;&#10;AI-generated content may be incorrect.">
            <a:extLst>
              <a:ext uri="{FF2B5EF4-FFF2-40B4-BE49-F238E27FC236}">
                <a16:creationId xmlns:a16="http://schemas.microsoft.com/office/drawing/2014/main" id="{99D2111F-98D0-1519-8D3B-3CA38664A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96" y="0"/>
            <a:ext cx="11034207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1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8232E-1DF1-AF51-8DA8-D1316B277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 descr="A diagram of mental health&#10;&#10;AI-generated content may be incorrect.">
            <a:extLst>
              <a:ext uri="{FF2B5EF4-FFF2-40B4-BE49-F238E27FC236}">
                <a16:creationId xmlns:a16="http://schemas.microsoft.com/office/drawing/2014/main" id="{DA1161EF-16C2-55FD-C81B-042BC403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6" y="0"/>
            <a:ext cx="11949288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01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B4877E-77E0-49E2-45A3-1DEB7BBB1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411B58-5916-AC59-C39C-36F74CC6B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43" y="1"/>
            <a:ext cx="9162848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98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852"/>
            <a:ext cx="3141133" cy="8336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PROPOSAL 1: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2DB72-01A8-424A-8CEF-8BD2418A8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AAAEAA-CCF6-4E36-A4A3-5AF49D009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62004"/>
            <a:ext cx="2552123" cy="1594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253864-26FA-4AB1-9F0A-4F57D870E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62004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949406-858F-4224-BC48-197463899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0A4E21-00BC-4451-94C9-943503852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349947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EFFBD2-C48F-153F-F298-9D6BAD93065C}"/>
              </a:ext>
            </a:extLst>
          </p:cNvPr>
          <p:cNvGrpSpPr/>
          <p:nvPr/>
        </p:nvGrpSpPr>
        <p:grpSpPr>
          <a:xfrm>
            <a:off x="838200" y="4508554"/>
            <a:ext cx="10515600" cy="991632"/>
            <a:chOff x="0" y="2626263"/>
            <a:chExt cx="10515600" cy="172311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78B21B-CF47-55E3-4047-DDDA9EFFC326}"/>
                </a:ext>
              </a:extLst>
            </p:cNvPr>
            <p:cNvSpPr/>
            <p:nvPr/>
          </p:nvSpPr>
          <p:spPr>
            <a:xfrm>
              <a:off x="0" y="2626263"/>
              <a:ext cx="10515600" cy="1723112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B8454D-3D16-2164-E929-80C844D68D93}"/>
                </a:ext>
              </a:extLst>
            </p:cNvPr>
            <p:cNvSpPr txBox="1"/>
            <p:nvPr/>
          </p:nvSpPr>
          <p:spPr>
            <a:xfrm>
              <a:off x="0" y="2626263"/>
              <a:ext cx="10515600" cy="17231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/>
                <a:t>conferences, workshops, resources by mental health care professionals</a:t>
              </a:r>
              <a:endParaRPr lang="en-US" sz="3000" kern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E77450-2D26-A73A-5A27-9A5C9BBC3B72}"/>
              </a:ext>
            </a:extLst>
          </p:cNvPr>
          <p:cNvGrpSpPr/>
          <p:nvPr/>
        </p:nvGrpSpPr>
        <p:grpSpPr>
          <a:xfrm>
            <a:off x="838200" y="1884253"/>
            <a:ext cx="10515600" cy="2650147"/>
            <a:chOff x="0" y="1962"/>
            <a:chExt cx="10515600" cy="2650147"/>
          </a:xfrm>
        </p:grpSpPr>
        <p:sp>
          <p:nvSpPr>
            <p:cNvPr id="26" name="Callout: Up Arrow 25">
              <a:extLst>
                <a:ext uri="{FF2B5EF4-FFF2-40B4-BE49-F238E27FC236}">
                  <a16:creationId xmlns:a16="http://schemas.microsoft.com/office/drawing/2014/main" id="{7DD6121E-D438-203D-373B-9114A380DDE2}"/>
                </a:ext>
              </a:extLst>
            </p:cNvPr>
            <p:cNvSpPr/>
            <p:nvPr/>
          </p:nvSpPr>
          <p:spPr>
            <a:xfrm rot="10800000">
              <a:off x="0" y="1962"/>
              <a:ext cx="10515600" cy="2650147"/>
            </a:xfrm>
            <a:prstGeom prst="upArrowCallout">
              <a:avLst/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Callout: Up Arrow 6">
              <a:extLst>
                <a:ext uri="{FF2B5EF4-FFF2-40B4-BE49-F238E27FC236}">
                  <a16:creationId xmlns:a16="http://schemas.microsoft.com/office/drawing/2014/main" id="{C5BA2A03-511F-4ED0-612F-11A86AB4AD0D}"/>
                </a:ext>
              </a:extLst>
            </p:cNvPr>
            <p:cNvSpPr txBox="1"/>
            <p:nvPr/>
          </p:nvSpPr>
          <p:spPr>
            <a:xfrm rot="21600000">
              <a:off x="0" y="1962"/>
              <a:ext cx="10515600" cy="17219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60" tIns="213360" rIns="213360" bIns="21336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b="1" kern="1200" dirty="0"/>
                <a:t>“The Spirit of the Lord will rest on him—the Spirit of wisdom and of understanding,</a:t>
              </a:r>
              <a:r>
                <a:rPr lang="en-US" sz="3000" kern="1200" dirty="0"/>
                <a:t> </a:t>
              </a:r>
              <a:r>
                <a:rPr lang="en-US" sz="3000" b="1" kern="1200" dirty="0"/>
                <a:t>the Spirit of counsel and of might, the Spirit of the knowledge and fear of the Lord” Isaiah 11:2</a:t>
              </a:r>
              <a:endParaRPr lang="en-US" sz="3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E315-969F-1872-EF15-A03AC8776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</p:spPr>
        <p:txBody>
          <a:bodyPr anchor="ctr">
            <a:normAutofit/>
          </a:bodyPr>
          <a:lstStyle/>
          <a:p>
            <a:r>
              <a:rPr lang="en-US" sz="4800" dirty="0"/>
              <a:t>THE STATE OF PASTORS 2024- BARNAS STUDY</a:t>
            </a:r>
            <a:br>
              <a:rPr lang="en-US" sz="4800" dirty="0"/>
            </a:br>
            <a:br>
              <a:rPr lang="en-US" sz="4800" dirty="0"/>
            </a:br>
            <a:r>
              <a:rPr lang="en-US" sz="2700" spc="0" dirty="0"/>
              <a:t>523 Protestant senior pastors of varying ages and denominations (including non-denominational) studied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3B7D2-D40D-4CB0-D551-1807724E1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4A9B5881-4007-4345-955A-79C2656F0C49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30E06FE-9A8E-446F-0D09-B0A086988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389263"/>
              </p:ext>
            </p:extLst>
          </p:nvPr>
        </p:nvGraphicFramePr>
        <p:xfrm>
          <a:off x="4705350" y="365124"/>
          <a:ext cx="6648448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F2D8851-4972-D177-CB54-F0C4C837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361475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C0711-9667-9C15-41E5-E8743E85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62004"/>
            <a:ext cx="2552123" cy="1594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3EE59A-D69C-024E-ED15-6D1071E1F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9555" y="6562004"/>
            <a:ext cx="2552123" cy="1594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Proposal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9AC70F-F5AA-030E-2C77-60E22FD59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50265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98415_win32_fixed" id="{1E7205E9-DD76-422B-B9FD-343E9C2C894B}" vid="{008E2BBC-A2E4-4140-B026-F6CAB78406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f22f2a-2f88-47a3-ab44-dc4d4815239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6F73E85F1C840816A4E93897D814B" ma:contentTypeVersion="10" ma:contentTypeDescription="Create a new document." ma:contentTypeScope="" ma:versionID="5fc5108e97e9a4b4ae70d81f5ace133c">
  <xsd:schema xmlns:xsd="http://www.w3.org/2001/XMLSchema" xmlns:xs="http://www.w3.org/2001/XMLSchema" xmlns:p="http://schemas.microsoft.com/office/2006/metadata/properties" xmlns:ns3="39f22f2a-2f88-47a3-ab44-dc4d48152394" xmlns:ns4="97bb605f-13fa-45ae-a5e0-35928c268f3c" targetNamespace="http://schemas.microsoft.com/office/2006/metadata/properties" ma:root="true" ma:fieldsID="c664f0021b8a8a648a87db9643c0af86" ns3:_="" ns4:_="">
    <xsd:import namespace="39f22f2a-2f88-47a3-ab44-dc4d48152394"/>
    <xsd:import namespace="97bb605f-13fa-45ae-a5e0-35928c268f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22f2a-2f88-47a3-ab44-dc4d481523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1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b605f-13fa-45ae-a5e0-35928c268f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9969FA-0C19-40F2-9B6F-EADA7B231A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B5194-E537-408E-9CFF-66A6141D5DE3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7bb605f-13fa-45ae-a5e0-35928c268f3c"/>
    <ds:schemaRef ds:uri="39f22f2a-2f88-47a3-ab44-dc4d48152394"/>
  </ds:schemaRefs>
</ds:datastoreItem>
</file>

<file path=customXml/itemProps3.xml><?xml version="1.0" encoding="utf-8"?>
<ds:datastoreItem xmlns:ds="http://schemas.openxmlformats.org/officeDocument/2006/customXml" ds:itemID="{F49799EC-CFF7-4FA0-BF67-4F53A0F34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f22f2a-2f88-47a3-ab44-dc4d48152394"/>
    <ds:schemaRef ds:uri="97bb605f-13fa-45ae-a5e0-35928c268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with animation</Template>
  <TotalTime>107</TotalTime>
  <Words>535</Words>
  <Application>Microsoft Macintosh PowerPoint</Application>
  <PresentationFormat>Widescreen</PresentationFormat>
  <Paragraphs>111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Mental Health 2025</vt:lpstr>
      <vt:lpstr>Job: terrible physical signs and even worse mental suffering</vt:lpstr>
      <vt:lpstr>Depression into PTSD and suicidal behavior</vt:lpstr>
      <vt:lpstr>The failed therapy intervention</vt:lpstr>
      <vt:lpstr>PowerPoint Presentation</vt:lpstr>
      <vt:lpstr>PowerPoint Presentation</vt:lpstr>
      <vt:lpstr>PowerPoint Presentation</vt:lpstr>
      <vt:lpstr>PROPOSAL 1: </vt:lpstr>
      <vt:lpstr>THE STATE OF PASTORS 2024- BARNAS STUDY  523 Protestant senior pastors of varying ages and denominations (including non-denominational) studied </vt:lpstr>
      <vt:lpstr>THE STATE OF PASTORS: PASTOR RESPONSES COMPARING 2015 TO 2023</vt:lpstr>
      <vt:lpstr>PROPOSAL 2:</vt:lpstr>
      <vt:lpstr>PROPOSAL 3:</vt:lpstr>
      <vt:lpstr>THE CASE OF TRIANGLE MODEL IN DALLAS</vt:lpstr>
      <vt:lpstr>A CASE OF MILLIONS OF YOUTUBE FOLLOWERS</vt:lpstr>
      <vt:lpstr>Conclusion</vt:lpstr>
      <vt:lpstr>PowerPoint Presentation</vt:lpstr>
      <vt:lpstr>https://www.youtube.com/watch?v=Vy4cnl77MdI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Jeremy Yeh</dc:creator>
  <cp:lastModifiedBy>Donna Dougherty</cp:lastModifiedBy>
  <cp:revision>6</cp:revision>
  <dcterms:created xsi:type="dcterms:W3CDTF">2025-11-21T14:16:49Z</dcterms:created>
  <dcterms:modified xsi:type="dcterms:W3CDTF">2025-11-21T17:29:48Z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0x0101009CC6F73E85F1C840816A4E93897D814B</vt:lpwstr>
  </property>
</Properties>
</file>