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524"/>
    <p:restoredTop sz="94662"/>
  </p:normalViewPr>
  <p:slideViewPr>
    <p:cSldViewPr snapToGrid="0">
      <p:cViewPr varScale="1">
        <p:scale>
          <a:sx n="29" d="100"/>
          <a:sy n="29" d="100"/>
        </p:scale>
        <p:origin x="224" y="1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4AE0-EA9F-08ED-4EF3-09A8DE2E3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BBC56-B985-26AF-E98D-EF19FF6A0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EBBBB-4F88-87DB-AC59-63811EDC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9A8A-D2CF-D64B-AB8E-BA42EA3D8031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9A039-9A24-48A5-C779-7FF64BB5B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87B4C-189F-2B45-4057-7C9995AA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5A4E-374B-7245-A209-FAD84448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6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BA8A-032E-5E46-55C7-F37215B7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DA03F-868F-CE64-349D-2DAFBF069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7D6A3-C32C-3A24-4962-910F7167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9A8A-D2CF-D64B-AB8E-BA42EA3D8031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57097-3DD3-F0DF-704D-C874EEF9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BF089-31B5-984D-3A25-AD4F8483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5A4E-374B-7245-A209-FAD84448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5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C7B7F8-1F97-F8E0-2412-36D84D079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9571B-A05D-6BF0-4328-8D9C15ACF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AE8B-8D81-970E-7CA8-50A1FCA4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9A8A-D2CF-D64B-AB8E-BA42EA3D8031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2EF9E-D790-EF98-F646-7A22A4C3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CB3BF-95A1-DD4A-66E2-5C35CA6B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5A4E-374B-7245-A209-FAD84448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6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F4A92-C598-366A-B9FB-0683E4D6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2849E-32E6-6E6C-49FC-39DAF06BC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358B-6667-2E1E-8E82-C6424202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9A8A-D2CF-D64B-AB8E-BA42EA3D8031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D5148-28FE-BDE9-6A5D-5F21D05B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7E264-4AAC-43A1-64BF-CEDC5F3E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5A4E-374B-7245-A209-FAD84448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6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AD5B-3D98-4A2F-0826-3BF37F47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07840-5CF2-5728-A3AB-D889BE73C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6143-13F2-568D-0F3D-112E9CA4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9A8A-D2CF-D64B-AB8E-BA42EA3D8031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7B30A-BDE2-7B91-B2D4-BEF77553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6CB9-0820-A0C3-1BA8-516B4930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5A4E-374B-7245-A209-FAD84448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9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E7F78-161E-1BE6-49DF-8BF43513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955DB-469C-9B29-A163-7363A258B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F3A51-8F18-F36E-54E9-3517A210A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C97A7-A425-9063-EE3C-4313C093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9A8A-D2CF-D64B-AB8E-BA42EA3D8031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D222F-1F01-DEC0-403B-5ED22B6E9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1A2D9-B98A-087D-F64A-DDDE3C91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5A4E-374B-7245-A209-FAD84448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7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61B6-87D7-8998-07C4-9B0B0D22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C20DE-FB0F-D745-EA97-DE39841FE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08B04-9338-316E-21E8-95BAC96B1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82D94-A241-23A6-3882-761D76702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5A535-B756-479D-58B4-F8BB53726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86C779-DD2B-3AA9-F0E8-B3C7B84D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9A8A-D2CF-D64B-AB8E-BA42EA3D8031}" type="datetimeFigureOut">
              <a:rPr lang="en-US" smtClean="0"/>
              <a:t>5/1/25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48D894-30D5-797E-4E71-76BD4000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0CFDD-DEA9-600B-FE45-B18E5631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5A4E-374B-7245-A209-FAD84448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4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6B85-3D9E-EEC8-3424-D1581857F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6051E-B3ED-5780-AC1A-3609893B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9A8A-D2CF-D64B-AB8E-BA42EA3D8031}" type="datetimeFigureOut">
              <a:rPr lang="en-US" smtClean="0"/>
              <a:t>5/1/25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E63E4-74B3-2A36-B3B6-7CB5D7F2F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CDA15-97A0-B09E-1BDA-862E582B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5A4E-374B-7245-A209-FAD84448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7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9FA781-2BF5-25BB-080B-AAF6059C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9A8A-D2CF-D64B-AB8E-BA42EA3D8031}" type="datetimeFigureOut">
              <a:rPr lang="en-US" smtClean="0"/>
              <a:t>5/1/25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3143E9-83A4-C0CB-C446-EE09E0CA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61F6A-3037-4ED4-A4EB-92BEC9CF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5A4E-374B-7245-A209-FAD84448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1EB4-BBF7-5C3C-2B84-87C2F12E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2EC0-3FB0-0886-363F-802DF3AA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2B5FF-11DD-0736-48FC-26CD0641D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307F9-BB78-7EE1-95A1-5F18D4270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9A8A-D2CF-D64B-AB8E-BA42EA3D8031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D7AEA-9974-06F5-CEA5-A5073C812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1B529-9A11-8FB5-0CE7-8516EAB3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5A4E-374B-7245-A209-FAD84448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6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26E3-C234-1716-E7DD-59F38026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A41B8-5B59-09A8-CE1A-8869BCCC4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59894-BFFE-6590-AD9E-E9A410D38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F880A-C21B-BE76-9252-A7BDE192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9A8A-D2CF-D64B-AB8E-BA42EA3D8031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FEFC6-37D5-115C-5F1F-61B16BCB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772CE-3ECE-3114-3AB8-AEC8D95A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5A4E-374B-7245-A209-FAD84448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56EC06-29A9-F02A-09CC-B5909961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D00EA-09AC-B4A4-88CD-4DC8CCD01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7C1A2-91F3-D06A-91EC-070157A46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819A8A-D2CF-D64B-AB8E-BA42EA3D8031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C1E86-041A-50F3-A81B-54AC754C5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C073C-0919-088C-32E1-1A0FC63B3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CE5A4E-374B-7245-A209-FAD84448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8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9A8F7-04CD-5E24-42BA-258FCD5B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1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09D62-6248-B3CB-D3DC-E16B53A26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4B3DC2-DC03-7672-8547-AF1142A68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5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E4898-4749-29CC-45D2-D8B3C21F3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55CDE-545A-D065-BDED-C90183D65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2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D9F502-E274-B867-C5B9-ED83D5733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BE67BE-DDF5-FF00-4D43-E04EEDA19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BAC98-8FFF-AF31-5134-5D78F2DF0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3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2E913-03CF-A714-B727-333623634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514E35-3B0E-A82E-A404-6EDCB21F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0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AC77F-801F-B4D7-8D58-83C8C3417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1B13C-1C19-D24D-F1E2-34E03C86B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7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B55B7-F2B0-219B-78A1-783237F86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D1C457-2978-4415-6352-16448E8BA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6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C4F87-3977-078F-A2DC-23E013A4A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F860A-C353-A6C2-228D-18B15938B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80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Donna Dougherty</dc:creator>
  <cp:lastModifiedBy>Donna Dougherty</cp:lastModifiedBy>
  <cp:revision>5</cp:revision>
  <dcterms:created xsi:type="dcterms:W3CDTF">2025-04-30T01:21:40Z</dcterms:created>
  <dcterms:modified xsi:type="dcterms:W3CDTF">2025-05-01T18:56:55Z</dcterms:modified>
</cp:coreProperties>
</file>